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diagrams/quickStyle3.xml" ContentType="application/vnd.openxmlformats-officedocument.drawingml.diagram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drawing2.xml" ContentType="application/vnd.ms-office.drawingml.diagramDrawing+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quickStyle2.xml" ContentType="application/vnd.openxmlformats-officedocument.drawingml.diagramStyle+xml"/>
  <Override PartName="/ppt/diagrams/layout2.xml" ContentType="application/vnd.openxmlformats-officedocument.drawingml.diagramLayout+xml"/>
  <Override PartName="/ppt/diagrams/colors2.xml" ContentType="application/vnd.openxmlformats-officedocument.drawingml.diagramColors+xml"/>
  <Override PartName="/ppt/diagrams/drawing3.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colors3.xml" ContentType="application/vnd.openxmlformats-officedocument.drawingml.diagramColors+xml"/>
  <Override PartName="/ppt/diagrams/_rels/data1.xml.rels" ContentType="application/vnd.openxmlformats-package.relationships+xml"/>
  <Override PartName="/ppt/diagrams/_rels/drawing2.xml.rels" ContentType="application/vnd.openxmlformats-package.relationships+xml"/>
  <Override PartName="/ppt/diagrams/_rels/drawing1.xml.rels" ContentType="application/vnd.openxmlformats-package.relationships+xml"/>
  <Override PartName="/ppt/diagrams/_rels/data2.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media/OOXDiagramDrawingRels1_9.png" ContentType="image/png"/>
  <Override PartName="/ppt/media/image1.png" ContentType="image/png"/>
  <Override PartName="/ppt/media/OOXDiagramDataRels1_8.svg" ContentType="image/svg"/>
  <Override PartName="/ppt/media/image2.png" ContentType="image/png"/>
  <Override PartName="/ppt/media/OOXDiagramDataRels1_3.png" ContentType="image/png"/>
  <Override PartName="/ppt/media/OOXDiagramDrawingRels1_2.svg" ContentType="image/svg"/>
  <Override PartName="/ppt/media/image3.jpeg" ContentType="image/jpeg"/>
  <Override PartName="/ppt/media/OOXDiagramDataRels1_0.png" ContentType="image/png"/>
  <Override PartName="/ppt/media/OOXDiagramDataRels1_1.svg" ContentType="image/svg"/>
  <Override PartName="/ppt/media/OOXDiagramDrawingRels1_3.png" ContentType="image/png"/>
  <Override PartName="/ppt/media/OOXDiagramDataRels1_2.svg" ContentType="image/svg"/>
  <Override PartName="/ppt/media/OOXDiagramDataRels1_4.svg" ContentType="image/svg"/>
  <Override PartName="/ppt/media/OOXDiagramDataRels1_5.png" ContentType="image/png"/>
  <Override PartName="/ppt/media/OOXDiagramDrawingRels1_1.svg" ContentType="image/svg"/>
  <Override PartName="/ppt/media/OOXDiagramDataRels1_6.svg" ContentType="image/svg"/>
  <Override PartName="/ppt/media/OOXDiagramDataRels1_7.png" ContentType="image/png"/>
  <Override PartName="/ppt/media/OOXDiagramDataRels1_9.png" ContentType="image/png"/>
  <Override PartName="/ppt/media/OOXDiagramDrawingRels1_0.png" ContentType="image/png"/>
  <Override PartName="/ppt/media/OOXDiagramDrawingRels1_4.svg" ContentType="image/svg"/>
  <Override PartName="/ppt/media/OOXDiagramDrawingRels1_5.png" ContentType="image/png"/>
  <Override PartName="/ppt/media/OOXDiagramDrawingRels1_6.svg" ContentType="image/svg"/>
  <Override PartName="/ppt/media/OOXDiagramDrawingRels1_7.png" ContentType="image/png"/>
  <Override PartName="/ppt/media/OOXDiagramDrawingRels1_8.svg" ContentType="image/svg"/>
  <Override PartName="/ppt/media/OOXDiagramDataRels2_0.png" ContentType="image/png"/>
  <Override PartName="/ppt/media/OOXDiagramDataRels2_1.svg" ContentType="image/svg"/>
  <Override PartName="/ppt/media/OOXDiagramDataRels2_2.png" ContentType="image/png"/>
  <Override PartName="/ppt/media/OOXDiagramDataRels2_3.svg" ContentType="image/svg"/>
  <Override PartName="/ppt/media/OOXDiagramDrawingRels2_0.png" ContentType="image/png"/>
  <Override PartName="/ppt/media/OOXDiagramDrawingRels2_1.svg" ContentType="image/svg"/>
  <Override PartName="/ppt/media/OOXDiagramDrawingRels2_2.png" ContentType="image/png"/>
  <Override PartName="/ppt/media/OOXDiagramDrawingRels2_3.svg" ContentType="image/svg"/>
  <Override PartName="/ppt/media/image4.png" ContentType="image/png"/>
  <Override PartName="/ppt/media/image5.jpeg" ContentType="image/jpeg"/>
  <Override PartName="/ppt/media/image6.png" ContentType="image/png"/>
  <Override PartName="/ppt/media/image7.png" ContentType="image/png"/>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_rels/notesSlide4.xml.rels" ContentType="application/vnd.openxmlformats-package.relationships+xml"/>
  <Override PartName="/ppt/notesSlides/_rels/notesSlide6.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74" r:id="rId11"/>
    <p:sldMasterId id="2147483676" r:id="rId12"/>
    <p:sldMasterId id="2147483678" r:id="rId13"/>
    <p:sldMasterId id="2147483680" r:id="rId14"/>
    <p:sldMasterId id="2147483682" r:id="rId15"/>
    <p:sldMasterId id="2147483684" r:id="rId16"/>
    <p:sldMasterId id="2147483686"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notesMaster" Target="notesMasters/notesMaster1.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presProps" Target="presProps.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10" Type="http://schemas.openxmlformats.org/officeDocument/2006/relationships/image" Target="../media/OOXDiagramDataRels1_1.svg"/><Relationship Id="rId2" Type="http://schemas.openxmlformats.org/officeDocument/2006/relationships/image" Target="../media/OOXDiagramDataRels1_2.svg"/><Relationship Id="rId3" Type="http://schemas.openxmlformats.org/officeDocument/2006/relationships/image" Target="../media/OOXDiagramDataRels1_3.png"/><Relationship Id="rId4" Type="http://schemas.openxmlformats.org/officeDocument/2006/relationships/image" Target="../media/OOXDiagramDataRels1_4.svg"/><Relationship Id="rId5" Type="http://schemas.openxmlformats.org/officeDocument/2006/relationships/image" Target="../media/OOXDiagramDataRels1_5.png"/><Relationship Id="rId6" Type="http://schemas.openxmlformats.org/officeDocument/2006/relationships/image" Target="../media/OOXDiagramDataRels1_6.svg"/><Relationship Id="rId7" Type="http://schemas.openxmlformats.org/officeDocument/2006/relationships/image" Target="../media/OOXDiagramDataRels1_7.png"/><Relationship Id="rId8" Type="http://schemas.openxmlformats.org/officeDocument/2006/relationships/image" Target="../media/OOXDiagramDataRels1_8.svg"/><Relationship Id="rId9" Type="http://schemas.openxmlformats.org/officeDocument/2006/relationships/image" Target="../media/OOXDiagramDataRels1_9.png"/>
</Relationships>
</file>

<file path=ppt/diagrams/_rels/data2.xml.rels><?xml version="1.0" encoding="UTF-8"?>
<Relationships xmlns="http://schemas.openxmlformats.org/package/2006/relationships"><Relationship Id="rId1" Type="http://schemas.openxmlformats.org/officeDocument/2006/relationships/image" Target="../media/OOXDiagramDataRels2_0.png"/><Relationship Id="rId2" Type="http://schemas.openxmlformats.org/officeDocument/2006/relationships/image" Target="../media/OOXDiagramDataRels2_1.svg"/><Relationship Id="rId3" Type="http://schemas.openxmlformats.org/officeDocument/2006/relationships/image" Target="../media/OOXDiagramDataRels2_2.png"/><Relationship Id="rId4" Type="http://schemas.openxmlformats.org/officeDocument/2006/relationships/image" Target="../media/OOXDiagramDataRels2_3.sv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10" Type="http://schemas.openxmlformats.org/officeDocument/2006/relationships/image" Target="../media/OOXDiagramDrawingRels1_1.svg"/><Relationship Id="rId2" Type="http://schemas.openxmlformats.org/officeDocument/2006/relationships/image" Target="../media/OOXDiagramDrawingRels1_2.svg"/><Relationship Id="rId3" Type="http://schemas.openxmlformats.org/officeDocument/2006/relationships/image" Target="../media/OOXDiagramDrawingRels1_3.png"/><Relationship Id="rId4" Type="http://schemas.openxmlformats.org/officeDocument/2006/relationships/image" Target="../media/OOXDiagramDrawingRels1_4.svg"/><Relationship Id="rId5" Type="http://schemas.openxmlformats.org/officeDocument/2006/relationships/image" Target="../media/OOXDiagramDrawingRels1_5.png"/><Relationship Id="rId6" Type="http://schemas.openxmlformats.org/officeDocument/2006/relationships/image" Target="../media/OOXDiagramDrawingRels1_6.svg"/><Relationship Id="rId7" Type="http://schemas.openxmlformats.org/officeDocument/2006/relationships/image" Target="../media/OOXDiagramDrawingRels1_7.png"/><Relationship Id="rId8" Type="http://schemas.openxmlformats.org/officeDocument/2006/relationships/image" Target="../media/OOXDiagramDrawingRels1_8.svg"/><Relationship Id="rId9" Type="http://schemas.openxmlformats.org/officeDocument/2006/relationships/image" Target="../media/OOXDiagramDrawingRels1_9.pn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png"/><Relationship Id="rId2" Type="http://schemas.openxmlformats.org/officeDocument/2006/relationships/image" Target="../media/OOXDiagramDrawingRels2_1.svg"/><Relationship Id="rId3" Type="http://schemas.openxmlformats.org/officeDocument/2006/relationships/image" Target="../media/OOXDiagramDrawingRels2_2.png"/><Relationship Id="rId4" Type="http://schemas.openxmlformats.org/officeDocument/2006/relationships/image" Target="../media/OOXDiagramDrawingRels2_3.svg"/>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D1AA83-BEA9-442C-9A0C-3AEA3B4F77C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0CCF45D-BBB4-47EA-BAB5-A1C12A419DC6}">
      <dgm:prSet/>
      <dgm:spPr/>
      <dgm:t>
        <a:bodyPr/>
        <a:lstStyle/>
        <a:p>
          <a:pPr>
            <a:lnSpc>
              <a:spcPct val="100000"/>
            </a:lnSpc>
          </a:pPr>
          <a:r>
            <a:rPr lang="en-US" b="1"/>
            <a:t>Business Directory</a:t>
          </a:r>
          <a:r>
            <a:rPr lang="en-US"/>
            <a:t>: Helps local businesses gain exposure.</a:t>
          </a:r>
        </a:p>
      </dgm:t>
    </dgm:pt>
    <dgm:pt modelId="{26B8949D-BBE5-4DFD-88D4-04B1CE387E8E}" type="parTrans" cxnId="{DB4122BF-0AD1-4278-A3F0-5A0F33D00629}">
      <dgm:prSet/>
      <dgm:spPr/>
      <dgm:t>
        <a:bodyPr/>
        <a:lstStyle/>
        <a:p>
          <a:endParaRPr lang="en-US"/>
        </a:p>
      </dgm:t>
    </dgm:pt>
    <dgm:pt modelId="{A46A4601-1CCD-4BFE-8EB4-9DF78F145AEA}" type="sibTrans" cxnId="{DB4122BF-0AD1-4278-A3F0-5A0F33D00629}">
      <dgm:prSet/>
      <dgm:spPr/>
      <dgm:t>
        <a:bodyPr/>
        <a:lstStyle/>
        <a:p>
          <a:endParaRPr lang="en-US"/>
        </a:p>
      </dgm:t>
    </dgm:pt>
    <dgm:pt modelId="{CCAD47A2-FA6F-4E1B-83BC-91FEFD21545D}">
      <dgm:prSet/>
      <dgm:spPr/>
      <dgm:t>
        <a:bodyPr/>
        <a:lstStyle/>
        <a:p>
          <a:pPr>
            <a:lnSpc>
              <a:spcPct val="100000"/>
            </a:lnSpc>
          </a:pPr>
          <a:r>
            <a:rPr lang="en-US" b="1"/>
            <a:t>Job Portal</a:t>
          </a:r>
          <a:r>
            <a:rPr lang="en-US"/>
            <a:t>: Connects employers with talent through job listings.</a:t>
          </a:r>
        </a:p>
      </dgm:t>
    </dgm:pt>
    <dgm:pt modelId="{BFA31D51-36DC-4F8A-AC48-8706543A408A}" type="parTrans" cxnId="{0C40B66B-B28F-4084-91A0-B94326D6114C}">
      <dgm:prSet/>
      <dgm:spPr/>
      <dgm:t>
        <a:bodyPr/>
        <a:lstStyle/>
        <a:p>
          <a:endParaRPr lang="en-US"/>
        </a:p>
      </dgm:t>
    </dgm:pt>
    <dgm:pt modelId="{07AE6008-1D16-4A9D-9D38-B695C4E176B9}" type="sibTrans" cxnId="{0C40B66B-B28F-4084-91A0-B94326D6114C}">
      <dgm:prSet/>
      <dgm:spPr/>
      <dgm:t>
        <a:bodyPr/>
        <a:lstStyle/>
        <a:p>
          <a:endParaRPr lang="en-US"/>
        </a:p>
      </dgm:t>
    </dgm:pt>
    <dgm:pt modelId="{1833FD2E-37E6-45C6-B803-4DB901EAEF25}">
      <dgm:prSet/>
      <dgm:spPr/>
      <dgm:t>
        <a:bodyPr/>
        <a:lstStyle/>
        <a:p>
          <a:pPr>
            <a:lnSpc>
              <a:spcPct val="100000"/>
            </a:lnSpc>
          </a:pPr>
          <a:r>
            <a:rPr lang="en-US" b="1"/>
            <a:t>Email Marketing</a:t>
          </a:r>
          <a:r>
            <a:rPr lang="en-US"/>
            <a:t>: Enables targeted outreach to customers.</a:t>
          </a:r>
        </a:p>
      </dgm:t>
    </dgm:pt>
    <dgm:pt modelId="{AC78CE7F-034F-4500-AAE8-1101F4A9FC7F}" type="parTrans" cxnId="{F5ECE5EB-4823-4F4E-A8E6-60EA725328E6}">
      <dgm:prSet/>
      <dgm:spPr/>
      <dgm:t>
        <a:bodyPr/>
        <a:lstStyle/>
        <a:p>
          <a:endParaRPr lang="en-US"/>
        </a:p>
      </dgm:t>
    </dgm:pt>
    <dgm:pt modelId="{EF65935A-93CC-4A65-AA19-C71299764B08}" type="sibTrans" cxnId="{F5ECE5EB-4823-4F4E-A8E6-60EA725328E6}">
      <dgm:prSet/>
      <dgm:spPr/>
      <dgm:t>
        <a:bodyPr/>
        <a:lstStyle/>
        <a:p>
          <a:endParaRPr lang="en-US"/>
        </a:p>
      </dgm:t>
    </dgm:pt>
    <dgm:pt modelId="{6177F740-13F9-4F9A-8B6C-7DD0C6AF9431}">
      <dgm:prSet/>
      <dgm:spPr/>
      <dgm:t>
        <a:bodyPr/>
        <a:lstStyle/>
        <a:p>
          <a:pPr>
            <a:lnSpc>
              <a:spcPct val="100000"/>
            </a:lnSpc>
          </a:pPr>
          <a:r>
            <a:rPr lang="en-US" b="1"/>
            <a:t>Event Calendar</a:t>
          </a:r>
          <a:r>
            <a:rPr lang="en-US"/>
            <a:t>: Facilitates event planning and promotion for local businesses.</a:t>
          </a:r>
        </a:p>
      </dgm:t>
    </dgm:pt>
    <dgm:pt modelId="{9431B871-D081-49A3-836C-3926677C9750}" type="parTrans" cxnId="{A23F3B42-F081-4737-BB2B-BE240518BADF}">
      <dgm:prSet/>
      <dgm:spPr/>
      <dgm:t>
        <a:bodyPr/>
        <a:lstStyle/>
        <a:p>
          <a:endParaRPr lang="en-US"/>
        </a:p>
      </dgm:t>
    </dgm:pt>
    <dgm:pt modelId="{880DF320-14B4-4FD9-9EA6-CC3E6271F2BE}" type="sibTrans" cxnId="{A23F3B42-F081-4737-BB2B-BE240518BADF}">
      <dgm:prSet/>
      <dgm:spPr/>
      <dgm:t>
        <a:bodyPr/>
        <a:lstStyle/>
        <a:p>
          <a:endParaRPr lang="en-US"/>
        </a:p>
      </dgm:t>
    </dgm:pt>
    <dgm:pt modelId="{DAD32B69-5E0C-4906-B83B-DB169119B4C5}">
      <dgm:prSet/>
      <dgm:spPr/>
      <dgm:t>
        <a:bodyPr/>
        <a:lstStyle/>
        <a:p>
          <a:pPr>
            <a:lnSpc>
              <a:spcPct val="100000"/>
            </a:lnSpc>
          </a:pPr>
          <a:r>
            <a:rPr lang="en-US" b="1"/>
            <a:t>Offers Platform</a:t>
          </a:r>
          <a:r>
            <a:rPr lang="en-US"/>
            <a:t>: Highlights exclusive deals and promotions.</a:t>
          </a:r>
        </a:p>
      </dgm:t>
    </dgm:pt>
    <dgm:pt modelId="{625C845F-4F6C-4314-B1BF-A26E4E37F669}" type="parTrans" cxnId="{5BC5DF23-4A9B-4ADA-B2FD-5F436E069FC6}">
      <dgm:prSet/>
      <dgm:spPr/>
      <dgm:t>
        <a:bodyPr/>
        <a:lstStyle/>
        <a:p>
          <a:endParaRPr lang="en-US"/>
        </a:p>
      </dgm:t>
    </dgm:pt>
    <dgm:pt modelId="{8DD3677D-2A55-40C5-A6BF-92E7194B1C6D}" type="sibTrans" cxnId="{5BC5DF23-4A9B-4ADA-B2FD-5F436E069FC6}">
      <dgm:prSet/>
      <dgm:spPr/>
      <dgm:t>
        <a:bodyPr/>
        <a:lstStyle/>
        <a:p>
          <a:endParaRPr lang="en-US"/>
        </a:p>
      </dgm:t>
    </dgm:pt>
    <dgm:pt modelId="{8679CB9B-D173-4719-A2C3-C52DE5B2023A}" type="pres">
      <dgm:prSet presAssocID="{96D1AA83-BEA9-442C-9A0C-3AEA3B4F77CE}" presName="root" presStyleCnt="0">
        <dgm:presLayoutVars>
          <dgm:dir/>
          <dgm:resizeHandles val="exact"/>
        </dgm:presLayoutVars>
      </dgm:prSet>
      <dgm:spPr/>
    </dgm:pt>
    <dgm:pt modelId="{F0A29308-7459-47A7-AFC5-149CC281B061}" type="pres">
      <dgm:prSet presAssocID="{90CCF45D-BBB4-47EA-BAB5-A1C12A419DC6}" presName="compNode" presStyleCnt="0"/>
      <dgm:spPr/>
    </dgm:pt>
    <dgm:pt modelId="{91A40409-559C-453A-98D9-5502589761B6}" type="pres">
      <dgm:prSet presAssocID="{90CCF45D-BBB4-47EA-BAB5-A1C12A419DC6}" presName="bgRect" presStyleLbl="bgShp" presStyleIdx="0" presStyleCnt="5"/>
      <dgm:spPr/>
    </dgm:pt>
    <dgm:pt modelId="{8616C427-020E-42F3-9B12-7D8DE896F4C2}" type="pres">
      <dgm:prSet presAssocID="{90CCF45D-BBB4-47EA-BAB5-A1C12A419DC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mployee Badge"/>
        </a:ext>
      </dgm:extLst>
    </dgm:pt>
    <dgm:pt modelId="{6E43574C-3872-47A6-9B52-9C90CD7BFACB}" type="pres">
      <dgm:prSet presAssocID="{90CCF45D-BBB4-47EA-BAB5-A1C12A419DC6}" presName="spaceRect" presStyleCnt="0"/>
      <dgm:spPr/>
    </dgm:pt>
    <dgm:pt modelId="{3F66830E-99B9-41D2-ABF9-F497F5241BA7}" type="pres">
      <dgm:prSet presAssocID="{90CCF45D-BBB4-47EA-BAB5-A1C12A419DC6}" presName="parTx" presStyleLbl="revTx" presStyleIdx="0" presStyleCnt="5">
        <dgm:presLayoutVars>
          <dgm:chMax val="0"/>
          <dgm:chPref val="0"/>
        </dgm:presLayoutVars>
      </dgm:prSet>
      <dgm:spPr/>
    </dgm:pt>
    <dgm:pt modelId="{E478C5A4-472C-4E3D-8A17-904340AB968A}" type="pres">
      <dgm:prSet presAssocID="{A46A4601-1CCD-4BFE-8EB4-9DF78F145AEA}" presName="sibTrans" presStyleCnt="0"/>
      <dgm:spPr/>
    </dgm:pt>
    <dgm:pt modelId="{D237043D-B7EA-40E3-8D57-98D82EC5AD58}" type="pres">
      <dgm:prSet presAssocID="{CCAD47A2-FA6F-4E1B-83BC-91FEFD21545D}" presName="compNode" presStyleCnt="0"/>
      <dgm:spPr/>
    </dgm:pt>
    <dgm:pt modelId="{BA0A2041-0122-46D5-9ABB-A3D65B389D01}" type="pres">
      <dgm:prSet presAssocID="{CCAD47A2-FA6F-4E1B-83BC-91FEFD21545D}" presName="bgRect" presStyleLbl="bgShp" presStyleIdx="1" presStyleCnt="5"/>
      <dgm:spPr/>
    </dgm:pt>
    <dgm:pt modelId="{884D612A-CFA8-4054-B9F7-A7678421BA8C}" type="pres">
      <dgm:prSet presAssocID="{CCAD47A2-FA6F-4E1B-83BC-91FEFD21545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788EE511-6C40-42A8-B069-0B1049C2FFB6}" type="pres">
      <dgm:prSet presAssocID="{CCAD47A2-FA6F-4E1B-83BC-91FEFD21545D}" presName="spaceRect" presStyleCnt="0"/>
      <dgm:spPr/>
    </dgm:pt>
    <dgm:pt modelId="{45EB77A2-CE5E-4ABE-BCC0-E55C61A2FD38}" type="pres">
      <dgm:prSet presAssocID="{CCAD47A2-FA6F-4E1B-83BC-91FEFD21545D}" presName="parTx" presStyleLbl="revTx" presStyleIdx="1" presStyleCnt="5">
        <dgm:presLayoutVars>
          <dgm:chMax val="0"/>
          <dgm:chPref val="0"/>
        </dgm:presLayoutVars>
      </dgm:prSet>
      <dgm:spPr/>
    </dgm:pt>
    <dgm:pt modelId="{A82C09AC-4139-4066-8BB7-91F6DF53BD6F}" type="pres">
      <dgm:prSet presAssocID="{07AE6008-1D16-4A9D-9D38-B695C4E176B9}" presName="sibTrans" presStyleCnt="0"/>
      <dgm:spPr/>
    </dgm:pt>
    <dgm:pt modelId="{DB6CDDAE-A99C-421E-8274-65C6E135E07E}" type="pres">
      <dgm:prSet presAssocID="{1833FD2E-37E6-45C6-B803-4DB901EAEF25}" presName="compNode" presStyleCnt="0"/>
      <dgm:spPr/>
    </dgm:pt>
    <dgm:pt modelId="{BDD4BBF3-1655-480C-9256-5280B690E718}" type="pres">
      <dgm:prSet presAssocID="{1833FD2E-37E6-45C6-B803-4DB901EAEF25}" presName="bgRect" presStyleLbl="bgShp" presStyleIdx="2" presStyleCnt="5"/>
      <dgm:spPr/>
    </dgm:pt>
    <dgm:pt modelId="{49A3B134-1519-4491-BFE6-81749B0A83CA}" type="pres">
      <dgm:prSet presAssocID="{1833FD2E-37E6-45C6-B803-4DB901EAEF2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nvelope"/>
        </a:ext>
      </dgm:extLst>
    </dgm:pt>
    <dgm:pt modelId="{0C893DE8-1B76-488A-9800-C980B695A652}" type="pres">
      <dgm:prSet presAssocID="{1833FD2E-37E6-45C6-B803-4DB901EAEF25}" presName="spaceRect" presStyleCnt="0"/>
      <dgm:spPr/>
    </dgm:pt>
    <dgm:pt modelId="{6B75E34E-EB8C-4F4C-9FCC-6569755C6757}" type="pres">
      <dgm:prSet presAssocID="{1833FD2E-37E6-45C6-B803-4DB901EAEF25}" presName="parTx" presStyleLbl="revTx" presStyleIdx="2" presStyleCnt="5">
        <dgm:presLayoutVars>
          <dgm:chMax val="0"/>
          <dgm:chPref val="0"/>
        </dgm:presLayoutVars>
      </dgm:prSet>
      <dgm:spPr/>
    </dgm:pt>
    <dgm:pt modelId="{57AA6A6C-3130-4A49-9F9E-9F1504E25793}" type="pres">
      <dgm:prSet presAssocID="{EF65935A-93CC-4A65-AA19-C71299764B08}" presName="sibTrans" presStyleCnt="0"/>
      <dgm:spPr/>
    </dgm:pt>
    <dgm:pt modelId="{3466FE0B-E1D3-4821-87C0-224921C551BB}" type="pres">
      <dgm:prSet presAssocID="{6177F740-13F9-4F9A-8B6C-7DD0C6AF9431}" presName="compNode" presStyleCnt="0"/>
      <dgm:spPr/>
    </dgm:pt>
    <dgm:pt modelId="{2B7AD096-B7E9-46B9-A53E-DFFC8A29F0DB}" type="pres">
      <dgm:prSet presAssocID="{6177F740-13F9-4F9A-8B6C-7DD0C6AF9431}" presName="bgRect" presStyleLbl="bgShp" presStyleIdx="3" presStyleCnt="5"/>
      <dgm:spPr/>
    </dgm:pt>
    <dgm:pt modelId="{CFFB8A81-EDBD-4D8B-96CC-5C118B4C83F4}" type="pres">
      <dgm:prSet presAssocID="{6177F740-13F9-4F9A-8B6C-7DD0C6AF943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ily Calendar"/>
        </a:ext>
      </dgm:extLst>
    </dgm:pt>
    <dgm:pt modelId="{0842FA34-6D5C-4517-BE51-74B6CBF4EF5F}" type="pres">
      <dgm:prSet presAssocID="{6177F740-13F9-4F9A-8B6C-7DD0C6AF9431}" presName="spaceRect" presStyleCnt="0"/>
      <dgm:spPr/>
    </dgm:pt>
    <dgm:pt modelId="{312EE73D-E559-46A9-BC16-9201A8C22BF6}" type="pres">
      <dgm:prSet presAssocID="{6177F740-13F9-4F9A-8B6C-7DD0C6AF9431}" presName="parTx" presStyleLbl="revTx" presStyleIdx="3" presStyleCnt="5">
        <dgm:presLayoutVars>
          <dgm:chMax val="0"/>
          <dgm:chPref val="0"/>
        </dgm:presLayoutVars>
      </dgm:prSet>
      <dgm:spPr/>
    </dgm:pt>
    <dgm:pt modelId="{E565C536-F53F-4A29-BF81-45C77D8BB16C}" type="pres">
      <dgm:prSet presAssocID="{880DF320-14B4-4FD9-9EA6-CC3E6271F2BE}" presName="sibTrans" presStyleCnt="0"/>
      <dgm:spPr/>
    </dgm:pt>
    <dgm:pt modelId="{0339FF36-CB77-4641-9734-032D2BF52988}" type="pres">
      <dgm:prSet presAssocID="{DAD32B69-5E0C-4906-B83B-DB169119B4C5}" presName="compNode" presStyleCnt="0"/>
      <dgm:spPr/>
    </dgm:pt>
    <dgm:pt modelId="{7384C20F-B929-4372-8A98-94067207BE9C}" type="pres">
      <dgm:prSet presAssocID="{DAD32B69-5E0C-4906-B83B-DB169119B4C5}" presName="bgRect" presStyleLbl="bgShp" presStyleIdx="4" presStyleCnt="5"/>
      <dgm:spPr/>
    </dgm:pt>
    <dgm:pt modelId="{AFC80EC3-D64B-4B99-9BEF-867C7E2483C9}" type="pres">
      <dgm:prSet presAssocID="{DAD32B69-5E0C-4906-B83B-DB169119B4C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Label"/>
        </a:ext>
      </dgm:extLst>
    </dgm:pt>
    <dgm:pt modelId="{A84736A7-3345-4CB3-A52B-88C5A89DEAF6}" type="pres">
      <dgm:prSet presAssocID="{DAD32B69-5E0C-4906-B83B-DB169119B4C5}" presName="spaceRect" presStyleCnt="0"/>
      <dgm:spPr/>
    </dgm:pt>
    <dgm:pt modelId="{C33877F9-8986-4D93-9B7E-74DBEB0021A2}" type="pres">
      <dgm:prSet presAssocID="{DAD32B69-5E0C-4906-B83B-DB169119B4C5}" presName="parTx" presStyleLbl="revTx" presStyleIdx="4" presStyleCnt="5">
        <dgm:presLayoutVars>
          <dgm:chMax val="0"/>
          <dgm:chPref val="0"/>
        </dgm:presLayoutVars>
      </dgm:prSet>
      <dgm:spPr/>
    </dgm:pt>
  </dgm:ptLst>
  <dgm:cxnLst>
    <dgm:cxn modelId="{5BC5DF23-4A9B-4ADA-B2FD-5F436E069FC6}" srcId="{96D1AA83-BEA9-442C-9A0C-3AEA3B4F77CE}" destId="{DAD32B69-5E0C-4906-B83B-DB169119B4C5}" srcOrd="4" destOrd="0" parTransId="{625C845F-4F6C-4314-B1BF-A26E4E37F669}" sibTransId="{8DD3677D-2A55-40C5-A6BF-92E7194B1C6D}"/>
    <dgm:cxn modelId="{6F7AFF24-CB8A-44E0-8BA9-28435974196D}" type="presOf" srcId="{CCAD47A2-FA6F-4E1B-83BC-91FEFD21545D}" destId="{45EB77A2-CE5E-4ABE-BCC0-E55C61A2FD38}" srcOrd="0" destOrd="0" presId="urn:microsoft.com/office/officeart/2018/2/layout/IconVerticalSolidList"/>
    <dgm:cxn modelId="{A23F3B42-F081-4737-BB2B-BE240518BADF}" srcId="{96D1AA83-BEA9-442C-9A0C-3AEA3B4F77CE}" destId="{6177F740-13F9-4F9A-8B6C-7DD0C6AF9431}" srcOrd="3" destOrd="0" parTransId="{9431B871-D081-49A3-836C-3926677C9750}" sibTransId="{880DF320-14B4-4FD9-9EA6-CC3E6271F2BE}"/>
    <dgm:cxn modelId="{0C40B66B-B28F-4084-91A0-B94326D6114C}" srcId="{96D1AA83-BEA9-442C-9A0C-3AEA3B4F77CE}" destId="{CCAD47A2-FA6F-4E1B-83BC-91FEFD21545D}" srcOrd="1" destOrd="0" parTransId="{BFA31D51-36DC-4F8A-AC48-8706543A408A}" sibTransId="{07AE6008-1D16-4A9D-9D38-B695C4E176B9}"/>
    <dgm:cxn modelId="{39CCF57B-21EA-42FF-B018-BD92FB495172}" type="presOf" srcId="{6177F740-13F9-4F9A-8B6C-7DD0C6AF9431}" destId="{312EE73D-E559-46A9-BC16-9201A8C22BF6}" srcOrd="0" destOrd="0" presId="urn:microsoft.com/office/officeart/2018/2/layout/IconVerticalSolidList"/>
    <dgm:cxn modelId="{5CF191B1-D13E-408D-AAEC-8569A7B25C33}" type="presOf" srcId="{1833FD2E-37E6-45C6-B803-4DB901EAEF25}" destId="{6B75E34E-EB8C-4F4C-9FCC-6569755C6757}" srcOrd="0" destOrd="0" presId="urn:microsoft.com/office/officeart/2018/2/layout/IconVerticalSolidList"/>
    <dgm:cxn modelId="{DB4122BF-0AD1-4278-A3F0-5A0F33D00629}" srcId="{96D1AA83-BEA9-442C-9A0C-3AEA3B4F77CE}" destId="{90CCF45D-BBB4-47EA-BAB5-A1C12A419DC6}" srcOrd="0" destOrd="0" parTransId="{26B8949D-BBE5-4DFD-88D4-04B1CE387E8E}" sibTransId="{A46A4601-1CCD-4BFE-8EB4-9DF78F145AEA}"/>
    <dgm:cxn modelId="{FF3DA8C2-2967-4946-B8DC-40069A097811}" type="presOf" srcId="{DAD32B69-5E0C-4906-B83B-DB169119B4C5}" destId="{C33877F9-8986-4D93-9B7E-74DBEB0021A2}" srcOrd="0" destOrd="0" presId="urn:microsoft.com/office/officeart/2018/2/layout/IconVerticalSolidList"/>
    <dgm:cxn modelId="{EEF5B6C7-FFD3-4A31-B5CE-58966A43B08A}" type="presOf" srcId="{90CCF45D-BBB4-47EA-BAB5-A1C12A419DC6}" destId="{3F66830E-99B9-41D2-ABF9-F497F5241BA7}" srcOrd="0" destOrd="0" presId="urn:microsoft.com/office/officeart/2018/2/layout/IconVerticalSolidList"/>
    <dgm:cxn modelId="{AF5D83E7-CF3D-4C94-8369-28072453E7A2}" type="presOf" srcId="{96D1AA83-BEA9-442C-9A0C-3AEA3B4F77CE}" destId="{8679CB9B-D173-4719-A2C3-C52DE5B2023A}" srcOrd="0" destOrd="0" presId="urn:microsoft.com/office/officeart/2018/2/layout/IconVerticalSolidList"/>
    <dgm:cxn modelId="{F5ECE5EB-4823-4F4E-A8E6-60EA725328E6}" srcId="{96D1AA83-BEA9-442C-9A0C-3AEA3B4F77CE}" destId="{1833FD2E-37E6-45C6-B803-4DB901EAEF25}" srcOrd="2" destOrd="0" parTransId="{AC78CE7F-034F-4500-AAE8-1101F4A9FC7F}" sibTransId="{EF65935A-93CC-4A65-AA19-C71299764B08}"/>
    <dgm:cxn modelId="{405212EE-24A8-4421-ADE9-39DC7D108F73}" type="presParOf" srcId="{8679CB9B-D173-4719-A2C3-C52DE5B2023A}" destId="{F0A29308-7459-47A7-AFC5-149CC281B061}" srcOrd="0" destOrd="0" presId="urn:microsoft.com/office/officeart/2018/2/layout/IconVerticalSolidList"/>
    <dgm:cxn modelId="{6D0E7DD2-414C-4B05-8926-C14A2CDDFF6A}" type="presParOf" srcId="{F0A29308-7459-47A7-AFC5-149CC281B061}" destId="{91A40409-559C-453A-98D9-5502589761B6}" srcOrd="0" destOrd="0" presId="urn:microsoft.com/office/officeart/2018/2/layout/IconVerticalSolidList"/>
    <dgm:cxn modelId="{7EE709A5-2554-4DA0-8ABB-2175B7D0C40F}" type="presParOf" srcId="{F0A29308-7459-47A7-AFC5-149CC281B061}" destId="{8616C427-020E-42F3-9B12-7D8DE896F4C2}" srcOrd="1" destOrd="0" presId="urn:microsoft.com/office/officeart/2018/2/layout/IconVerticalSolidList"/>
    <dgm:cxn modelId="{127FF7F8-B2A9-4AFC-9572-1C4A72D6DF51}" type="presParOf" srcId="{F0A29308-7459-47A7-AFC5-149CC281B061}" destId="{6E43574C-3872-47A6-9B52-9C90CD7BFACB}" srcOrd="2" destOrd="0" presId="urn:microsoft.com/office/officeart/2018/2/layout/IconVerticalSolidList"/>
    <dgm:cxn modelId="{043A8969-295A-4A96-B06F-6AE87C41186F}" type="presParOf" srcId="{F0A29308-7459-47A7-AFC5-149CC281B061}" destId="{3F66830E-99B9-41D2-ABF9-F497F5241BA7}" srcOrd="3" destOrd="0" presId="urn:microsoft.com/office/officeart/2018/2/layout/IconVerticalSolidList"/>
    <dgm:cxn modelId="{83AAEB07-40F9-4A5F-99BD-E5DE872B2F39}" type="presParOf" srcId="{8679CB9B-D173-4719-A2C3-C52DE5B2023A}" destId="{E478C5A4-472C-4E3D-8A17-904340AB968A}" srcOrd="1" destOrd="0" presId="urn:microsoft.com/office/officeart/2018/2/layout/IconVerticalSolidList"/>
    <dgm:cxn modelId="{B6E1661C-B06C-4D00-A366-4AFB63A159DB}" type="presParOf" srcId="{8679CB9B-D173-4719-A2C3-C52DE5B2023A}" destId="{D237043D-B7EA-40E3-8D57-98D82EC5AD58}" srcOrd="2" destOrd="0" presId="urn:microsoft.com/office/officeart/2018/2/layout/IconVerticalSolidList"/>
    <dgm:cxn modelId="{F966999A-A86E-42E7-B39E-7F0787A3F200}" type="presParOf" srcId="{D237043D-B7EA-40E3-8D57-98D82EC5AD58}" destId="{BA0A2041-0122-46D5-9ABB-A3D65B389D01}" srcOrd="0" destOrd="0" presId="urn:microsoft.com/office/officeart/2018/2/layout/IconVerticalSolidList"/>
    <dgm:cxn modelId="{B94467B8-159C-4F07-A0CA-5A0AAEF9CED8}" type="presParOf" srcId="{D237043D-B7EA-40E3-8D57-98D82EC5AD58}" destId="{884D612A-CFA8-4054-B9F7-A7678421BA8C}" srcOrd="1" destOrd="0" presId="urn:microsoft.com/office/officeart/2018/2/layout/IconVerticalSolidList"/>
    <dgm:cxn modelId="{D76A5D1B-1E9E-4E7F-8B84-1024E0175222}" type="presParOf" srcId="{D237043D-B7EA-40E3-8D57-98D82EC5AD58}" destId="{788EE511-6C40-42A8-B069-0B1049C2FFB6}" srcOrd="2" destOrd="0" presId="urn:microsoft.com/office/officeart/2018/2/layout/IconVerticalSolidList"/>
    <dgm:cxn modelId="{F41BCE2B-14E9-4ECF-8C15-6AC96B590649}" type="presParOf" srcId="{D237043D-B7EA-40E3-8D57-98D82EC5AD58}" destId="{45EB77A2-CE5E-4ABE-BCC0-E55C61A2FD38}" srcOrd="3" destOrd="0" presId="urn:microsoft.com/office/officeart/2018/2/layout/IconVerticalSolidList"/>
    <dgm:cxn modelId="{1937E3E2-6AE9-4DDE-A8F7-3CAA56A7360C}" type="presParOf" srcId="{8679CB9B-D173-4719-A2C3-C52DE5B2023A}" destId="{A82C09AC-4139-4066-8BB7-91F6DF53BD6F}" srcOrd="3" destOrd="0" presId="urn:microsoft.com/office/officeart/2018/2/layout/IconVerticalSolidList"/>
    <dgm:cxn modelId="{2D5CF16D-1BEC-48B8-8954-5393A5C1946C}" type="presParOf" srcId="{8679CB9B-D173-4719-A2C3-C52DE5B2023A}" destId="{DB6CDDAE-A99C-421E-8274-65C6E135E07E}" srcOrd="4" destOrd="0" presId="urn:microsoft.com/office/officeart/2018/2/layout/IconVerticalSolidList"/>
    <dgm:cxn modelId="{24C84050-F63A-4609-9DAF-CEC591ED8D85}" type="presParOf" srcId="{DB6CDDAE-A99C-421E-8274-65C6E135E07E}" destId="{BDD4BBF3-1655-480C-9256-5280B690E718}" srcOrd="0" destOrd="0" presId="urn:microsoft.com/office/officeart/2018/2/layout/IconVerticalSolidList"/>
    <dgm:cxn modelId="{5EFC9516-5F10-441E-BB6B-632D9B0BEB52}" type="presParOf" srcId="{DB6CDDAE-A99C-421E-8274-65C6E135E07E}" destId="{49A3B134-1519-4491-BFE6-81749B0A83CA}" srcOrd="1" destOrd="0" presId="urn:microsoft.com/office/officeart/2018/2/layout/IconVerticalSolidList"/>
    <dgm:cxn modelId="{9F7EFF21-0413-4A85-B94C-50E3D328C1C7}" type="presParOf" srcId="{DB6CDDAE-A99C-421E-8274-65C6E135E07E}" destId="{0C893DE8-1B76-488A-9800-C980B695A652}" srcOrd="2" destOrd="0" presId="urn:microsoft.com/office/officeart/2018/2/layout/IconVerticalSolidList"/>
    <dgm:cxn modelId="{2BF66403-BF70-4E33-B7C3-0C9C4B7F3671}" type="presParOf" srcId="{DB6CDDAE-A99C-421E-8274-65C6E135E07E}" destId="{6B75E34E-EB8C-4F4C-9FCC-6569755C6757}" srcOrd="3" destOrd="0" presId="urn:microsoft.com/office/officeart/2018/2/layout/IconVerticalSolidList"/>
    <dgm:cxn modelId="{DACBE814-8026-4E0B-AEA4-42FB97600B50}" type="presParOf" srcId="{8679CB9B-D173-4719-A2C3-C52DE5B2023A}" destId="{57AA6A6C-3130-4A49-9F9E-9F1504E25793}" srcOrd="5" destOrd="0" presId="urn:microsoft.com/office/officeart/2018/2/layout/IconVerticalSolidList"/>
    <dgm:cxn modelId="{E70DCF0A-1671-4E6A-BBEB-0C5EC282004E}" type="presParOf" srcId="{8679CB9B-D173-4719-A2C3-C52DE5B2023A}" destId="{3466FE0B-E1D3-4821-87C0-224921C551BB}" srcOrd="6" destOrd="0" presId="urn:microsoft.com/office/officeart/2018/2/layout/IconVerticalSolidList"/>
    <dgm:cxn modelId="{FAF069B5-E1E6-4A8A-B4FD-B357FB0AD0F5}" type="presParOf" srcId="{3466FE0B-E1D3-4821-87C0-224921C551BB}" destId="{2B7AD096-B7E9-46B9-A53E-DFFC8A29F0DB}" srcOrd="0" destOrd="0" presId="urn:microsoft.com/office/officeart/2018/2/layout/IconVerticalSolidList"/>
    <dgm:cxn modelId="{9BB8A35B-F870-4C04-8112-2433CBE5A3B0}" type="presParOf" srcId="{3466FE0B-E1D3-4821-87C0-224921C551BB}" destId="{CFFB8A81-EDBD-4D8B-96CC-5C118B4C83F4}" srcOrd="1" destOrd="0" presId="urn:microsoft.com/office/officeart/2018/2/layout/IconVerticalSolidList"/>
    <dgm:cxn modelId="{B360E5C6-B2D3-44F9-9B41-C6E0D409DCEA}" type="presParOf" srcId="{3466FE0B-E1D3-4821-87C0-224921C551BB}" destId="{0842FA34-6D5C-4517-BE51-74B6CBF4EF5F}" srcOrd="2" destOrd="0" presId="urn:microsoft.com/office/officeart/2018/2/layout/IconVerticalSolidList"/>
    <dgm:cxn modelId="{C44E7DCA-7B4B-4CC6-9BA3-349E1F9E8D14}" type="presParOf" srcId="{3466FE0B-E1D3-4821-87C0-224921C551BB}" destId="{312EE73D-E559-46A9-BC16-9201A8C22BF6}" srcOrd="3" destOrd="0" presId="urn:microsoft.com/office/officeart/2018/2/layout/IconVerticalSolidList"/>
    <dgm:cxn modelId="{D51DCF05-F8A4-4DAE-ABA5-22E9CE6601E2}" type="presParOf" srcId="{8679CB9B-D173-4719-A2C3-C52DE5B2023A}" destId="{E565C536-F53F-4A29-BF81-45C77D8BB16C}" srcOrd="7" destOrd="0" presId="urn:microsoft.com/office/officeart/2018/2/layout/IconVerticalSolidList"/>
    <dgm:cxn modelId="{38C8EF22-46C8-40D9-BDC8-116A37CF0DAF}" type="presParOf" srcId="{8679CB9B-D173-4719-A2C3-C52DE5B2023A}" destId="{0339FF36-CB77-4641-9734-032D2BF52988}" srcOrd="8" destOrd="0" presId="urn:microsoft.com/office/officeart/2018/2/layout/IconVerticalSolidList"/>
    <dgm:cxn modelId="{901AB5E3-FB81-446A-86F8-5BF37E615DDC}" type="presParOf" srcId="{0339FF36-CB77-4641-9734-032D2BF52988}" destId="{7384C20F-B929-4372-8A98-94067207BE9C}" srcOrd="0" destOrd="0" presId="urn:microsoft.com/office/officeart/2018/2/layout/IconVerticalSolidList"/>
    <dgm:cxn modelId="{C94D181A-1B29-42A0-8517-07FE6185B9E5}" type="presParOf" srcId="{0339FF36-CB77-4641-9734-032D2BF52988}" destId="{AFC80EC3-D64B-4B99-9BEF-867C7E2483C9}" srcOrd="1" destOrd="0" presId="urn:microsoft.com/office/officeart/2018/2/layout/IconVerticalSolidList"/>
    <dgm:cxn modelId="{EE981C6B-A171-4B63-B4D5-29E1A532BC51}" type="presParOf" srcId="{0339FF36-CB77-4641-9734-032D2BF52988}" destId="{A84736A7-3345-4CB3-A52B-88C5A89DEAF6}" srcOrd="2" destOrd="0" presId="urn:microsoft.com/office/officeart/2018/2/layout/IconVerticalSolidList"/>
    <dgm:cxn modelId="{DC5F43C5-6FCD-4CE0-986D-D310FF0C89FF}" type="presParOf" srcId="{0339FF36-CB77-4641-9734-032D2BF52988}" destId="{C33877F9-8986-4D93-9B7E-74DBEB0021A2}" srcOrd="3" destOrd="0" presId="urn:microsoft.com/office/officeart/2018/2/layout/IconVerticalSoli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F2FCD9-E284-405B-8984-F4CB7934E4C3}"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A72C29F3-6418-4C5D-A6A0-3F2490493539}">
      <dgm:prSet/>
      <dgm:spPr/>
      <dgm:t>
        <a:bodyPr/>
        <a:lstStyle/>
        <a:p>
          <a:pPr>
            <a:lnSpc>
              <a:spcPct val="100000"/>
            </a:lnSpc>
            <a:defRPr b="1"/>
          </a:pPr>
          <a:r>
            <a:rPr lang="en-US" b="1" u="sng"/>
            <a:t>Primary User Groups</a:t>
          </a:r>
          <a:endParaRPr lang="en-US"/>
        </a:p>
      </dgm:t>
    </dgm:pt>
    <dgm:pt modelId="{49DFD4D3-9CB7-47E4-AD53-FC3A23F99047}" type="parTrans" cxnId="{82C37FE7-9414-4464-81E6-2C6C038D04AC}">
      <dgm:prSet/>
      <dgm:spPr/>
      <dgm:t>
        <a:bodyPr/>
        <a:lstStyle/>
        <a:p>
          <a:endParaRPr lang="en-US"/>
        </a:p>
      </dgm:t>
    </dgm:pt>
    <dgm:pt modelId="{7AFEA8E7-6A34-4886-8F27-BF1D9553F99C}" type="sibTrans" cxnId="{82C37FE7-9414-4464-81E6-2C6C038D04AC}">
      <dgm:prSet/>
      <dgm:spPr/>
      <dgm:t>
        <a:bodyPr/>
        <a:lstStyle/>
        <a:p>
          <a:endParaRPr lang="en-US"/>
        </a:p>
      </dgm:t>
    </dgm:pt>
    <dgm:pt modelId="{D40D61C8-B985-4801-AE3F-ACC9CB6EC726}">
      <dgm:prSet/>
      <dgm:spPr/>
      <dgm:t>
        <a:bodyPr/>
        <a:lstStyle/>
        <a:p>
          <a:pPr>
            <a:lnSpc>
              <a:spcPct val="100000"/>
            </a:lnSpc>
          </a:pPr>
          <a:r>
            <a:rPr lang="en-US"/>
            <a:t>Local Business Owners: Use the platform for business exposure, promotions, and recruitment.</a:t>
          </a:r>
        </a:p>
      </dgm:t>
    </dgm:pt>
    <dgm:pt modelId="{2C2309C2-7CD0-41F9-882F-0024E8CA1807}" type="parTrans" cxnId="{D4329DA5-B378-4C61-B649-4CFC270FCA4A}">
      <dgm:prSet/>
      <dgm:spPr/>
      <dgm:t>
        <a:bodyPr/>
        <a:lstStyle/>
        <a:p>
          <a:endParaRPr lang="en-US"/>
        </a:p>
      </dgm:t>
    </dgm:pt>
    <dgm:pt modelId="{F6D5F27E-661E-4AE1-B823-B27E462FB1D4}" type="sibTrans" cxnId="{D4329DA5-B378-4C61-B649-4CFC270FCA4A}">
      <dgm:prSet/>
      <dgm:spPr/>
      <dgm:t>
        <a:bodyPr/>
        <a:lstStyle/>
        <a:p>
          <a:endParaRPr lang="en-US"/>
        </a:p>
      </dgm:t>
    </dgm:pt>
    <dgm:pt modelId="{2D96CCA8-FC9C-4370-AAAF-5B121A68CB94}">
      <dgm:prSet/>
      <dgm:spPr/>
      <dgm:t>
        <a:bodyPr/>
        <a:lstStyle/>
        <a:p>
          <a:pPr>
            <a:lnSpc>
              <a:spcPct val="100000"/>
            </a:lnSpc>
          </a:pPr>
          <a:r>
            <a:rPr lang="en-US"/>
            <a:t>Consumers/Customers: Seek deals, promotions, events, and discover local businesses.</a:t>
          </a:r>
        </a:p>
      </dgm:t>
    </dgm:pt>
    <dgm:pt modelId="{8AF1A81E-B371-45FD-9D9E-F75DCA93F5BE}" type="parTrans" cxnId="{CFC378B9-6C2D-4A52-9687-8758AFCFD4FD}">
      <dgm:prSet/>
      <dgm:spPr/>
      <dgm:t>
        <a:bodyPr/>
        <a:lstStyle/>
        <a:p>
          <a:endParaRPr lang="en-US"/>
        </a:p>
      </dgm:t>
    </dgm:pt>
    <dgm:pt modelId="{C04C5755-EED1-414B-9083-E6E628A5CF1F}" type="sibTrans" cxnId="{CFC378B9-6C2D-4A52-9687-8758AFCFD4FD}">
      <dgm:prSet/>
      <dgm:spPr/>
      <dgm:t>
        <a:bodyPr/>
        <a:lstStyle/>
        <a:p>
          <a:endParaRPr lang="en-US"/>
        </a:p>
      </dgm:t>
    </dgm:pt>
    <dgm:pt modelId="{7BA265C7-C382-4F2F-B6D1-D4E1500B29CC}">
      <dgm:prSet/>
      <dgm:spPr/>
      <dgm:t>
        <a:bodyPr/>
        <a:lstStyle/>
        <a:p>
          <a:pPr>
            <a:lnSpc>
              <a:spcPct val="100000"/>
            </a:lnSpc>
          </a:pPr>
          <a:r>
            <a:rPr lang="en-US"/>
            <a:t>Job Seekers: Browse job listings and apply for positions posted by local businesses.</a:t>
          </a:r>
        </a:p>
      </dgm:t>
    </dgm:pt>
    <dgm:pt modelId="{B35E4D98-1693-49AE-AFD2-C273A79CA4E1}" type="parTrans" cxnId="{8062E1B0-B1D2-4771-AAB9-2DB738202DE6}">
      <dgm:prSet/>
      <dgm:spPr/>
      <dgm:t>
        <a:bodyPr/>
        <a:lstStyle/>
        <a:p>
          <a:endParaRPr lang="en-US"/>
        </a:p>
      </dgm:t>
    </dgm:pt>
    <dgm:pt modelId="{68235754-5676-4A92-B2A6-601CF10E886B}" type="sibTrans" cxnId="{8062E1B0-B1D2-4771-AAB9-2DB738202DE6}">
      <dgm:prSet/>
      <dgm:spPr/>
      <dgm:t>
        <a:bodyPr/>
        <a:lstStyle/>
        <a:p>
          <a:endParaRPr lang="en-US"/>
        </a:p>
      </dgm:t>
    </dgm:pt>
    <dgm:pt modelId="{7BE81025-15F9-4B28-B028-BCA29E9BA563}">
      <dgm:prSet/>
      <dgm:spPr/>
      <dgm:t>
        <a:bodyPr/>
        <a:lstStyle/>
        <a:p>
          <a:pPr>
            <a:lnSpc>
              <a:spcPct val="100000"/>
            </a:lnSpc>
            <a:defRPr b="1"/>
          </a:pPr>
          <a:r>
            <a:rPr lang="en-US" b="1" u="sng"/>
            <a:t>Demographics</a:t>
          </a:r>
          <a:endParaRPr lang="en-US"/>
        </a:p>
      </dgm:t>
    </dgm:pt>
    <dgm:pt modelId="{CEF7B355-3114-4465-8E43-49ED3F98F8AA}" type="parTrans" cxnId="{3A22E15C-DD35-4C5F-B048-262D7FE1B0DE}">
      <dgm:prSet/>
      <dgm:spPr/>
      <dgm:t>
        <a:bodyPr/>
        <a:lstStyle/>
        <a:p>
          <a:endParaRPr lang="en-US"/>
        </a:p>
      </dgm:t>
    </dgm:pt>
    <dgm:pt modelId="{EC9F5455-D38D-4B82-88C5-6DA4C8B8126E}" type="sibTrans" cxnId="{3A22E15C-DD35-4C5F-B048-262D7FE1B0DE}">
      <dgm:prSet/>
      <dgm:spPr/>
      <dgm:t>
        <a:bodyPr/>
        <a:lstStyle/>
        <a:p>
          <a:endParaRPr lang="en-US"/>
        </a:p>
      </dgm:t>
    </dgm:pt>
    <dgm:pt modelId="{8F8DBE11-720F-4C82-B07D-1E1B60717D30}">
      <dgm:prSet/>
      <dgm:spPr/>
      <dgm:t>
        <a:bodyPr/>
        <a:lstStyle/>
        <a:p>
          <a:pPr>
            <a:lnSpc>
              <a:spcPct val="100000"/>
            </a:lnSpc>
          </a:pPr>
          <a:r>
            <a:rPr lang="en-US"/>
            <a:t>Businesses: Primarily local small to medium-sized enterprises in the Schaumburg area.</a:t>
          </a:r>
        </a:p>
      </dgm:t>
    </dgm:pt>
    <dgm:pt modelId="{53A84C03-535E-4BCD-BB14-0EBD2225E2DE}" type="parTrans" cxnId="{04C8D50A-F73F-44BC-8D8C-12118F99B6F7}">
      <dgm:prSet/>
      <dgm:spPr/>
      <dgm:t>
        <a:bodyPr/>
        <a:lstStyle/>
        <a:p>
          <a:endParaRPr lang="en-US"/>
        </a:p>
      </dgm:t>
    </dgm:pt>
    <dgm:pt modelId="{9F85ACA5-CC4C-4C5F-B9D0-477F2202B82F}" type="sibTrans" cxnId="{04C8D50A-F73F-44BC-8D8C-12118F99B6F7}">
      <dgm:prSet/>
      <dgm:spPr/>
      <dgm:t>
        <a:bodyPr/>
        <a:lstStyle/>
        <a:p>
          <a:endParaRPr lang="en-US"/>
        </a:p>
      </dgm:t>
    </dgm:pt>
    <dgm:pt modelId="{C3503A38-55CA-4B8C-BFAB-D8B58F7D6994}">
      <dgm:prSet/>
      <dgm:spPr/>
      <dgm:t>
        <a:bodyPr/>
        <a:lstStyle/>
        <a:p>
          <a:pPr>
            <a:lnSpc>
              <a:spcPct val="100000"/>
            </a:lnSpc>
          </a:pPr>
          <a:r>
            <a:rPr lang="en-US" dirty="0"/>
            <a:t>Consumers: Residents and visitors looking for local services, events, and discounts.</a:t>
          </a:r>
        </a:p>
      </dgm:t>
    </dgm:pt>
    <dgm:pt modelId="{63DE71AC-9F4A-4E0B-9AEE-E4B6E0455CF6}" type="parTrans" cxnId="{ABABEDBD-A15F-478F-89E5-8B6D5B8842B7}">
      <dgm:prSet/>
      <dgm:spPr/>
      <dgm:t>
        <a:bodyPr/>
        <a:lstStyle/>
        <a:p>
          <a:endParaRPr lang="en-US"/>
        </a:p>
      </dgm:t>
    </dgm:pt>
    <dgm:pt modelId="{CEDDB45A-71F1-40F3-A178-D7E4BF686AB1}" type="sibTrans" cxnId="{ABABEDBD-A15F-478F-89E5-8B6D5B8842B7}">
      <dgm:prSet/>
      <dgm:spPr/>
      <dgm:t>
        <a:bodyPr/>
        <a:lstStyle/>
        <a:p>
          <a:endParaRPr lang="en-US"/>
        </a:p>
      </dgm:t>
    </dgm:pt>
    <dgm:pt modelId="{0A92F683-AD04-48A2-B038-51ECA8FC0F7A}">
      <dgm:prSet/>
      <dgm:spPr/>
      <dgm:t>
        <a:bodyPr/>
        <a:lstStyle/>
        <a:p>
          <a:pPr>
            <a:lnSpc>
              <a:spcPct val="100000"/>
            </a:lnSpc>
          </a:pPr>
          <a:r>
            <a:rPr lang="en-US"/>
            <a:t>Job Seekers: Local talent looking for employment opportunities.</a:t>
          </a:r>
        </a:p>
      </dgm:t>
    </dgm:pt>
    <dgm:pt modelId="{4E0521FA-CE81-4BA2-A588-398F3681D940}" type="parTrans" cxnId="{DA3E5A9C-EF67-4EC6-B67C-B0E7CD59895F}">
      <dgm:prSet/>
      <dgm:spPr/>
      <dgm:t>
        <a:bodyPr/>
        <a:lstStyle/>
        <a:p>
          <a:endParaRPr lang="en-US"/>
        </a:p>
      </dgm:t>
    </dgm:pt>
    <dgm:pt modelId="{C7585906-1809-40A6-A1D7-65E6E15968A3}" type="sibTrans" cxnId="{DA3E5A9C-EF67-4EC6-B67C-B0E7CD59895F}">
      <dgm:prSet/>
      <dgm:spPr/>
      <dgm:t>
        <a:bodyPr/>
        <a:lstStyle/>
        <a:p>
          <a:endParaRPr lang="en-US"/>
        </a:p>
      </dgm:t>
    </dgm:pt>
    <dgm:pt modelId="{71C1AFB5-0A6A-4F82-8F03-6E49217A865D}" type="pres">
      <dgm:prSet presAssocID="{1BF2FCD9-E284-405B-8984-F4CB7934E4C3}" presName="root" presStyleCnt="0">
        <dgm:presLayoutVars>
          <dgm:dir/>
          <dgm:resizeHandles val="exact"/>
        </dgm:presLayoutVars>
      </dgm:prSet>
      <dgm:spPr/>
    </dgm:pt>
    <dgm:pt modelId="{DE93B924-54CE-4EAC-AADC-899D595B28E3}" type="pres">
      <dgm:prSet presAssocID="{A72C29F3-6418-4C5D-A6A0-3F2490493539}" presName="compNode" presStyleCnt="0"/>
      <dgm:spPr/>
    </dgm:pt>
    <dgm:pt modelId="{985369EF-94AA-47AF-9328-702B7D092DFA}" type="pres">
      <dgm:prSet presAssocID="{A72C29F3-6418-4C5D-A6A0-3F24904935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2223B4AA-7176-4887-A691-4BD417BE61F6}" type="pres">
      <dgm:prSet presAssocID="{A72C29F3-6418-4C5D-A6A0-3F2490493539}" presName="iconSpace" presStyleCnt="0"/>
      <dgm:spPr/>
    </dgm:pt>
    <dgm:pt modelId="{943F89ED-34A6-483D-BFFA-02CB09D63F4E}" type="pres">
      <dgm:prSet presAssocID="{A72C29F3-6418-4C5D-A6A0-3F2490493539}" presName="parTx" presStyleLbl="revTx" presStyleIdx="0" presStyleCnt="4">
        <dgm:presLayoutVars>
          <dgm:chMax val="0"/>
          <dgm:chPref val="0"/>
        </dgm:presLayoutVars>
      </dgm:prSet>
      <dgm:spPr/>
    </dgm:pt>
    <dgm:pt modelId="{0E39E1E5-7F9A-4FEA-A1E6-41A2FC92E27D}" type="pres">
      <dgm:prSet presAssocID="{A72C29F3-6418-4C5D-A6A0-3F2490493539}" presName="txSpace" presStyleCnt="0"/>
      <dgm:spPr/>
    </dgm:pt>
    <dgm:pt modelId="{F43D6542-6D0B-4D20-B148-9E7C5FAE9C47}" type="pres">
      <dgm:prSet presAssocID="{A72C29F3-6418-4C5D-A6A0-3F2490493539}" presName="desTx" presStyleLbl="revTx" presStyleIdx="1" presStyleCnt="4">
        <dgm:presLayoutVars/>
      </dgm:prSet>
      <dgm:spPr/>
    </dgm:pt>
    <dgm:pt modelId="{CCE026F1-5B03-4521-A36D-05880D1277D4}" type="pres">
      <dgm:prSet presAssocID="{7AFEA8E7-6A34-4886-8F27-BF1D9553F99C}" presName="sibTrans" presStyleCnt="0"/>
      <dgm:spPr/>
    </dgm:pt>
    <dgm:pt modelId="{1E3BE7B3-42E4-4283-BF7E-FBC813C844D9}" type="pres">
      <dgm:prSet presAssocID="{7BE81025-15F9-4B28-B028-BCA29E9BA563}" presName="compNode" presStyleCnt="0"/>
      <dgm:spPr/>
    </dgm:pt>
    <dgm:pt modelId="{C76F51BE-F960-4CA0-B7BE-36B7433D5F84}" type="pres">
      <dgm:prSet presAssocID="{7BE81025-15F9-4B28-B028-BCA29E9BA56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9E59990E-49A5-4836-9535-C2020E66908D}" type="pres">
      <dgm:prSet presAssocID="{7BE81025-15F9-4B28-B028-BCA29E9BA563}" presName="iconSpace" presStyleCnt="0"/>
      <dgm:spPr/>
    </dgm:pt>
    <dgm:pt modelId="{04B75535-84B3-4568-AF97-74B10EF3DAFA}" type="pres">
      <dgm:prSet presAssocID="{7BE81025-15F9-4B28-B028-BCA29E9BA563}" presName="parTx" presStyleLbl="revTx" presStyleIdx="2" presStyleCnt="4">
        <dgm:presLayoutVars>
          <dgm:chMax val="0"/>
          <dgm:chPref val="0"/>
        </dgm:presLayoutVars>
      </dgm:prSet>
      <dgm:spPr/>
    </dgm:pt>
    <dgm:pt modelId="{3B07F4FB-2C08-4DFF-9C14-12273C428FF1}" type="pres">
      <dgm:prSet presAssocID="{7BE81025-15F9-4B28-B028-BCA29E9BA563}" presName="txSpace" presStyleCnt="0"/>
      <dgm:spPr/>
    </dgm:pt>
    <dgm:pt modelId="{D9529C30-EE47-40E5-BDBD-54EBD83E41B6}" type="pres">
      <dgm:prSet presAssocID="{7BE81025-15F9-4B28-B028-BCA29E9BA563}" presName="desTx" presStyleLbl="revTx" presStyleIdx="3" presStyleCnt="4">
        <dgm:presLayoutVars/>
      </dgm:prSet>
      <dgm:spPr/>
    </dgm:pt>
  </dgm:ptLst>
  <dgm:cxnLst>
    <dgm:cxn modelId="{A2180802-846E-48CC-958A-D0059B78FF55}" type="presOf" srcId="{7BE81025-15F9-4B28-B028-BCA29E9BA563}" destId="{04B75535-84B3-4568-AF97-74B10EF3DAFA}" srcOrd="0" destOrd="0" presId="urn:microsoft.com/office/officeart/2018/2/layout/IconLabelDescriptionList"/>
    <dgm:cxn modelId="{04C8D50A-F73F-44BC-8D8C-12118F99B6F7}" srcId="{7BE81025-15F9-4B28-B028-BCA29E9BA563}" destId="{8F8DBE11-720F-4C82-B07D-1E1B60717D30}" srcOrd="0" destOrd="0" parTransId="{53A84C03-535E-4BCD-BB14-0EBD2225E2DE}" sibTransId="{9F85ACA5-CC4C-4C5F-B9D0-477F2202B82F}"/>
    <dgm:cxn modelId="{32F4BC1C-E518-4DF0-92E0-F6FF17D11B57}" type="presOf" srcId="{1BF2FCD9-E284-405B-8984-F4CB7934E4C3}" destId="{71C1AFB5-0A6A-4F82-8F03-6E49217A865D}" srcOrd="0" destOrd="0" presId="urn:microsoft.com/office/officeart/2018/2/layout/IconLabelDescriptionList"/>
    <dgm:cxn modelId="{3A22E15C-DD35-4C5F-B048-262D7FE1B0DE}" srcId="{1BF2FCD9-E284-405B-8984-F4CB7934E4C3}" destId="{7BE81025-15F9-4B28-B028-BCA29E9BA563}" srcOrd="1" destOrd="0" parTransId="{CEF7B355-3114-4465-8E43-49ED3F98F8AA}" sibTransId="{EC9F5455-D38D-4B82-88C5-6DA4C8B8126E}"/>
    <dgm:cxn modelId="{8FBC1961-F541-41BC-84BC-247AAC292817}" type="presOf" srcId="{C3503A38-55CA-4B8C-BFAB-D8B58F7D6994}" destId="{D9529C30-EE47-40E5-BDBD-54EBD83E41B6}" srcOrd="0" destOrd="1" presId="urn:microsoft.com/office/officeart/2018/2/layout/IconLabelDescriptionList"/>
    <dgm:cxn modelId="{F8654C4C-5788-4F31-A513-B83EE6598D4B}" type="presOf" srcId="{8F8DBE11-720F-4C82-B07D-1E1B60717D30}" destId="{D9529C30-EE47-40E5-BDBD-54EBD83E41B6}" srcOrd="0" destOrd="0" presId="urn:microsoft.com/office/officeart/2018/2/layout/IconLabelDescriptionList"/>
    <dgm:cxn modelId="{3C0F1A8E-F25C-4E1D-9A01-C34B59D5F850}" type="presOf" srcId="{2D96CCA8-FC9C-4370-AAAF-5B121A68CB94}" destId="{F43D6542-6D0B-4D20-B148-9E7C5FAE9C47}" srcOrd="0" destOrd="1" presId="urn:microsoft.com/office/officeart/2018/2/layout/IconLabelDescriptionList"/>
    <dgm:cxn modelId="{DA3E5A9C-EF67-4EC6-B67C-B0E7CD59895F}" srcId="{7BE81025-15F9-4B28-B028-BCA29E9BA563}" destId="{0A92F683-AD04-48A2-B038-51ECA8FC0F7A}" srcOrd="2" destOrd="0" parTransId="{4E0521FA-CE81-4BA2-A588-398F3681D940}" sibTransId="{C7585906-1809-40A6-A1D7-65E6E15968A3}"/>
    <dgm:cxn modelId="{D4329DA5-B378-4C61-B649-4CFC270FCA4A}" srcId="{A72C29F3-6418-4C5D-A6A0-3F2490493539}" destId="{D40D61C8-B985-4801-AE3F-ACC9CB6EC726}" srcOrd="0" destOrd="0" parTransId="{2C2309C2-7CD0-41F9-882F-0024E8CA1807}" sibTransId="{F6D5F27E-661E-4AE1-B823-B27E462FB1D4}"/>
    <dgm:cxn modelId="{8062E1B0-B1D2-4771-AAB9-2DB738202DE6}" srcId="{A72C29F3-6418-4C5D-A6A0-3F2490493539}" destId="{7BA265C7-C382-4F2F-B6D1-D4E1500B29CC}" srcOrd="2" destOrd="0" parTransId="{B35E4D98-1693-49AE-AFD2-C273A79CA4E1}" sibTransId="{68235754-5676-4A92-B2A6-601CF10E886B}"/>
    <dgm:cxn modelId="{CFC378B9-6C2D-4A52-9687-8758AFCFD4FD}" srcId="{A72C29F3-6418-4C5D-A6A0-3F2490493539}" destId="{2D96CCA8-FC9C-4370-AAAF-5B121A68CB94}" srcOrd="1" destOrd="0" parTransId="{8AF1A81E-B371-45FD-9D9E-F75DCA93F5BE}" sibTransId="{C04C5755-EED1-414B-9083-E6E628A5CF1F}"/>
    <dgm:cxn modelId="{ABABEDBD-A15F-478F-89E5-8B6D5B8842B7}" srcId="{7BE81025-15F9-4B28-B028-BCA29E9BA563}" destId="{C3503A38-55CA-4B8C-BFAB-D8B58F7D6994}" srcOrd="1" destOrd="0" parTransId="{63DE71AC-9F4A-4E0B-9AEE-E4B6E0455CF6}" sibTransId="{CEDDB45A-71F1-40F3-A178-D7E4BF686AB1}"/>
    <dgm:cxn modelId="{3B753FC3-19F4-432A-B195-42DB7C0C9680}" type="presOf" srcId="{A72C29F3-6418-4C5D-A6A0-3F2490493539}" destId="{943F89ED-34A6-483D-BFFA-02CB09D63F4E}" srcOrd="0" destOrd="0" presId="urn:microsoft.com/office/officeart/2018/2/layout/IconLabelDescriptionList"/>
    <dgm:cxn modelId="{F40BE9C3-51C9-4934-96E0-41EC3B7B4D72}" type="presOf" srcId="{0A92F683-AD04-48A2-B038-51ECA8FC0F7A}" destId="{D9529C30-EE47-40E5-BDBD-54EBD83E41B6}" srcOrd="0" destOrd="2" presId="urn:microsoft.com/office/officeart/2018/2/layout/IconLabelDescriptionList"/>
    <dgm:cxn modelId="{559780E5-FDE2-44F2-A66C-05BB5FF03C78}" type="presOf" srcId="{7BA265C7-C382-4F2F-B6D1-D4E1500B29CC}" destId="{F43D6542-6D0B-4D20-B148-9E7C5FAE9C47}" srcOrd="0" destOrd="2" presId="urn:microsoft.com/office/officeart/2018/2/layout/IconLabelDescriptionList"/>
    <dgm:cxn modelId="{82C37FE7-9414-4464-81E6-2C6C038D04AC}" srcId="{1BF2FCD9-E284-405B-8984-F4CB7934E4C3}" destId="{A72C29F3-6418-4C5D-A6A0-3F2490493539}" srcOrd="0" destOrd="0" parTransId="{49DFD4D3-9CB7-47E4-AD53-FC3A23F99047}" sibTransId="{7AFEA8E7-6A34-4886-8F27-BF1D9553F99C}"/>
    <dgm:cxn modelId="{0BDCF4EF-ED0C-46D4-BF3D-1A5F8CA13CA3}" type="presOf" srcId="{D40D61C8-B985-4801-AE3F-ACC9CB6EC726}" destId="{F43D6542-6D0B-4D20-B148-9E7C5FAE9C47}" srcOrd="0" destOrd="0" presId="urn:microsoft.com/office/officeart/2018/2/layout/IconLabelDescriptionList"/>
    <dgm:cxn modelId="{A59FD0A1-8028-4443-9ABB-B97CF011CD77}" type="presParOf" srcId="{71C1AFB5-0A6A-4F82-8F03-6E49217A865D}" destId="{DE93B924-54CE-4EAC-AADC-899D595B28E3}" srcOrd="0" destOrd="0" presId="urn:microsoft.com/office/officeart/2018/2/layout/IconLabelDescriptionList"/>
    <dgm:cxn modelId="{1DB40BD3-A6F3-48DE-AF9F-3BAEE6E446F9}" type="presParOf" srcId="{DE93B924-54CE-4EAC-AADC-899D595B28E3}" destId="{985369EF-94AA-47AF-9328-702B7D092DFA}" srcOrd="0" destOrd="0" presId="urn:microsoft.com/office/officeart/2018/2/layout/IconLabelDescriptionList"/>
    <dgm:cxn modelId="{AF36971C-FAA6-4E57-8E69-06487A9543F9}" type="presParOf" srcId="{DE93B924-54CE-4EAC-AADC-899D595B28E3}" destId="{2223B4AA-7176-4887-A691-4BD417BE61F6}" srcOrd="1" destOrd="0" presId="urn:microsoft.com/office/officeart/2018/2/layout/IconLabelDescriptionList"/>
    <dgm:cxn modelId="{82A4964D-5D6B-47B7-BD2E-D5B4137185B9}" type="presParOf" srcId="{DE93B924-54CE-4EAC-AADC-899D595B28E3}" destId="{943F89ED-34A6-483D-BFFA-02CB09D63F4E}" srcOrd="2" destOrd="0" presId="urn:microsoft.com/office/officeart/2018/2/layout/IconLabelDescriptionList"/>
    <dgm:cxn modelId="{2FD4EB7A-EBBC-4C28-91A3-43DF5B2BBDF1}" type="presParOf" srcId="{DE93B924-54CE-4EAC-AADC-899D595B28E3}" destId="{0E39E1E5-7F9A-4FEA-A1E6-41A2FC92E27D}" srcOrd="3" destOrd="0" presId="urn:microsoft.com/office/officeart/2018/2/layout/IconLabelDescriptionList"/>
    <dgm:cxn modelId="{7DBC8FE9-2D72-4624-B764-2902E0C58FAF}" type="presParOf" srcId="{DE93B924-54CE-4EAC-AADC-899D595B28E3}" destId="{F43D6542-6D0B-4D20-B148-9E7C5FAE9C47}" srcOrd="4" destOrd="0" presId="urn:microsoft.com/office/officeart/2018/2/layout/IconLabelDescriptionList"/>
    <dgm:cxn modelId="{BB97E998-2704-41A4-85E7-9E08DBCFAC0B}" type="presParOf" srcId="{71C1AFB5-0A6A-4F82-8F03-6E49217A865D}" destId="{CCE026F1-5B03-4521-A36D-05880D1277D4}" srcOrd="1" destOrd="0" presId="urn:microsoft.com/office/officeart/2018/2/layout/IconLabelDescriptionList"/>
    <dgm:cxn modelId="{E83372E1-9831-42B1-B9E3-E8E2064038B1}" type="presParOf" srcId="{71C1AFB5-0A6A-4F82-8F03-6E49217A865D}" destId="{1E3BE7B3-42E4-4283-BF7E-FBC813C844D9}" srcOrd="2" destOrd="0" presId="urn:microsoft.com/office/officeart/2018/2/layout/IconLabelDescriptionList"/>
    <dgm:cxn modelId="{8AAF96F8-C915-4F4C-AEE4-30AE652FC4CE}" type="presParOf" srcId="{1E3BE7B3-42E4-4283-BF7E-FBC813C844D9}" destId="{C76F51BE-F960-4CA0-B7BE-36B7433D5F84}" srcOrd="0" destOrd="0" presId="urn:microsoft.com/office/officeart/2018/2/layout/IconLabelDescriptionList"/>
    <dgm:cxn modelId="{E4B8429B-010D-4666-A4C2-E04E7894E04A}" type="presParOf" srcId="{1E3BE7B3-42E4-4283-BF7E-FBC813C844D9}" destId="{9E59990E-49A5-4836-9535-C2020E66908D}" srcOrd="1" destOrd="0" presId="urn:microsoft.com/office/officeart/2018/2/layout/IconLabelDescriptionList"/>
    <dgm:cxn modelId="{A6614049-32F4-4B45-8AB0-BB8EFB0B681D}" type="presParOf" srcId="{1E3BE7B3-42E4-4283-BF7E-FBC813C844D9}" destId="{04B75535-84B3-4568-AF97-74B10EF3DAFA}" srcOrd="2" destOrd="0" presId="urn:microsoft.com/office/officeart/2018/2/layout/IconLabelDescriptionList"/>
    <dgm:cxn modelId="{A02AC5C1-5815-47C6-8016-70B549D5A281}" type="presParOf" srcId="{1E3BE7B3-42E4-4283-BF7E-FBC813C844D9}" destId="{3B07F4FB-2C08-4DFF-9C14-12273C428FF1}" srcOrd="3" destOrd="0" presId="urn:microsoft.com/office/officeart/2018/2/layout/IconLabelDescriptionList"/>
    <dgm:cxn modelId="{9F94AE63-936A-434B-80F1-D3EAED297C66}" type="presParOf" srcId="{1E3BE7B3-42E4-4283-BF7E-FBC813C844D9}" destId="{D9529C30-EE47-40E5-BDBD-54EBD83E41B6}" srcOrd="4" destOrd="0" presId="urn:microsoft.com/office/officeart/2018/2/layout/IconLabelDescription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981A6A-853E-4E40-8DBE-D0841919B385}"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1B1CF61B-DC84-4A4B-8028-7BAAAAAEED8C}">
      <dgm:prSet/>
      <dgm:spPr/>
      <dgm:t>
        <a:bodyPr/>
        <a:lstStyle/>
        <a:p>
          <a:r>
            <a:rPr lang="en-US"/>
            <a:t>Presentation Layer: User Interface (HTML, CSS, Wix UI elements)</a:t>
          </a:r>
        </a:p>
      </dgm:t>
    </dgm:pt>
    <dgm:pt modelId="{0ABC08B6-40A1-432C-B4A4-E5A8347A1EDB}" type="parTrans" cxnId="{C644E248-7439-4F9D-A8E5-D4B0A6F4ADAB}">
      <dgm:prSet/>
      <dgm:spPr/>
      <dgm:t>
        <a:bodyPr/>
        <a:lstStyle/>
        <a:p>
          <a:endParaRPr lang="en-US"/>
        </a:p>
      </dgm:t>
    </dgm:pt>
    <dgm:pt modelId="{D1FF8218-20FE-4D46-A09C-4E53787057D6}" type="sibTrans" cxnId="{C644E248-7439-4F9D-A8E5-D4B0A6F4ADAB}">
      <dgm:prSet/>
      <dgm:spPr/>
      <dgm:t>
        <a:bodyPr/>
        <a:lstStyle/>
        <a:p>
          <a:endParaRPr lang="en-US"/>
        </a:p>
      </dgm:t>
    </dgm:pt>
    <dgm:pt modelId="{EA03510F-1237-4DFD-BE7A-4E79058CC5A7}">
      <dgm:prSet/>
      <dgm:spPr/>
      <dgm:t>
        <a:bodyPr/>
        <a:lstStyle/>
        <a:p>
          <a:r>
            <a:rPr lang="en-US"/>
            <a:t>Logic Layer: Handles business logic, processing orders, managing accounts</a:t>
          </a:r>
        </a:p>
      </dgm:t>
    </dgm:pt>
    <dgm:pt modelId="{F27FCBB2-5BDE-4BE2-B9FD-B9862786CB43}" type="parTrans" cxnId="{1BB5BF24-6188-48C9-9496-15F29B605338}">
      <dgm:prSet/>
      <dgm:spPr/>
      <dgm:t>
        <a:bodyPr/>
        <a:lstStyle/>
        <a:p>
          <a:endParaRPr lang="en-US"/>
        </a:p>
      </dgm:t>
    </dgm:pt>
    <dgm:pt modelId="{A2AA3597-952F-4488-A41A-5950AD1A22D8}" type="sibTrans" cxnId="{1BB5BF24-6188-48C9-9496-15F29B605338}">
      <dgm:prSet/>
      <dgm:spPr/>
      <dgm:t>
        <a:bodyPr/>
        <a:lstStyle/>
        <a:p>
          <a:endParaRPr lang="en-US"/>
        </a:p>
      </dgm:t>
    </dgm:pt>
    <dgm:pt modelId="{D7F8B6AC-A358-4909-A38F-3F7815F5B820}">
      <dgm:prSet/>
      <dgm:spPr/>
      <dgm:t>
        <a:bodyPr/>
        <a:lstStyle/>
        <a:p>
          <a:r>
            <a:rPr lang="en-US"/>
            <a:t>Data Layer: Stores user profiles, product catalogs, order details.</a:t>
          </a:r>
        </a:p>
      </dgm:t>
    </dgm:pt>
    <dgm:pt modelId="{62F83E57-B639-4806-8231-F59D25FA43C4}" type="parTrans" cxnId="{EA0228E9-4855-4985-8819-47E7424DA5B7}">
      <dgm:prSet/>
      <dgm:spPr/>
      <dgm:t>
        <a:bodyPr/>
        <a:lstStyle/>
        <a:p>
          <a:endParaRPr lang="en-US"/>
        </a:p>
      </dgm:t>
    </dgm:pt>
    <dgm:pt modelId="{C5543347-EAFC-47B0-A64D-6304DC848158}" type="sibTrans" cxnId="{EA0228E9-4855-4985-8819-47E7424DA5B7}">
      <dgm:prSet/>
      <dgm:spPr/>
      <dgm:t>
        <a:bodyPr/>
        <a:lstStyle/>
        <a:p>
          <a:endParaRPr lang="en-US"/>
        </a:p>
      </dgm:t>
    </dgm:pt>
    <dgm:pt modelId="{C85CC5A5-054D-4FE6-8683-43E4455D8D1A}" type="pres">
      <dgm:prSet presAssocID="{F4981A6A-853E-4E40-8DBE-D0841919B385}" presName="linear" presStyleCnt="0">
        <dgm:presLayoutVars>
          <dgm:animLvl val="lvl"/>
          <dgm:resizeHandles val="exact"/>
        </dgm:presLayoutVars>
      </dgm:prSet>
      <dgm:spPr/>
    </dgm:pt>
    <dgm:pt modelId="{410D141D-46B3-4311-B511-29ADC3F906D0}" type="pres">
      <dgm:prSet presAssocID="{1B1CF61B-DC84-4A4B-8028-7BAAAAAEED8C}" presName="parentText" presStyleLbl="node1" presStyleIdx="0" presStyleCnt="3">
        <dgm:presLayoutVars>
          <dgm:chMax val="0"/>
          <dgm:bulletEnabled val="1"/>
        </dgm:presLayoutVars>
      </dgm:prSet>
      <dgm:spPr/>
    </dgm:pt>
    <dgm:pt modelId="{031B4DD8-ED4A-46A9-BB81-3B22E59269A1}" type="pres">
      <dgm:prSet presAssocID="{D1FF8218-20FE-4D46-A09C-4E53787057D6}" presName="spacer" presStyleCnt="0"/>
      <dgm:spPr/>
    </dgm:pt>
    <dgm:pt modelId="{A93F511A-92BC-4AC2-97F5-028D646C77EB}" type="pres">
      <dgm:prSet presAssocID="{EA03510F-1237-4DFD-BE7A-4E79058CC5A7}" presName="parentText" presStyleLbl="node1" presStyleIdx="1" presStyleCnt="3">
        <dgm:presLayoutVars>
          <dgm:chMax val="0"/>
          <dgm:bulletEnabled val="1"/>
        </dgm:presLayoutVars>
      </dgm:prSet>
      <dgm:spPr/>
    </dgm:pt>
    <dgm:pt modelId="{FD550762-B3A8-45AD-975F-8E1EB2CC3A7F}" type="pres">
      <dgm:prSet presAssocID="{A2AA3597-952F-4488-A41A-5950AD1A22D8}" presName="spacer" presStyleCnt="0"/>
      <dgm:spPr/>
    </dgm:pt>
    <dgm:pt modelId="{66717E0A-3041-4388-8764-D6B3F07BA99E}" type="pres">
      <dgm:prSet presAssocID="{D7F8B6AC-A358-4909-A38F-3F7815F5B820}" presName="parentText" presStyleLbl="node1" presStyleIdx="2" presStyleCnt="3">
        <dgm:presLayoutVars>
          <dgm:chMax val="0"/>
          <dgm:bulletEnabled val="1"/>
        </dgm:presLayoutVars>
      </dgm:prSet>
      <dgm:spPr/>
    </dgm:pt>
  </dgm:ptLst>
  <dgm:cxnLst>
    <dgm:cxn modelId="{5D993707-A7D8-41FB-8F25-8D2DAE7A00F9}" type="presOf" srcId="{D7F8B6AC-A358-4909-A38F-3F7815F5B820}" destId="{66717E0A-3041-4388-8764-D6B3F07BA99E}" srcOrd="0" destOrd="0" presId="urn:microsoft.com/office/officeart/2005/8/layout/vList2"/>
    <dgm:cxn modelId="{475FDE08-8241-49B5-ABE3-1029F40899FA}" type="presOf" srcId="{F4981A6A-853E-4E40-8DBE-D0841919B385}" destId="{C85CC5A5-054D-4FE6-8683-43E4455D8D1A}" srcOrd="0" destOrd="0" presId="urn:microsoft.com/office/officeart/2005/8/layout/vList2"/>
    <dgm:cxn modelId="{1BB5BF24-6188-48C9-9496-15F29B605338}" srcId="{F4981A6A-853E-4E40-8DBE-D0841919B385}" destId="{EA03510F-1237-4DFD-BE7A-4E79058CC5A7}" srcOrd="1" destOrd="0" parTransId="{F27FCBB2-5BDE-4BE2-B9FD-B9862786CB43}" sibTransId="{A2AA3597-952F-4488-A41A-5950AD1A22D8}"/>
    <dgm:cxn modelId="{C644E248-7439-4F9D-A8E5-D4B0A6F4ADAB}" srcId="{F4981A6A-853E-4E40-8DBE-D0841919B385}" destId="{1B1CF61B-DC84-4A4B-8028-7BAAAAAEED8C}" srcOrd="0" destOrd="0" parTransId="{0ABC08B6-40A1-432C-B4A4-E5A8347A1EDB}" sibTransId="{D1FF8218-20FE-4D46-A09C-4E53787057D6}"/>
    <dgm:cxn modelId="{4185D2BB-5F9C-4F88-875A-1C82550292DC}" type="presOf" srcId="{1B1CF61B-DC84-4A4B-8028-7BAAAAAEED8C}" destId="{410D141D-46B3-4311-B511-29ADC3F906D0}" srcOrd="0" destOrd="0" presId="urn:microsoft.com/office/officeart/2005/8/layout/vList2"/>
    <dgm:cxn modelId="{DED51DCF-61FB-4C04-B445-5EF75BBCFEC0}" type="presOf" srcId="{EA03510F-1237-4DFD-BE7A-4E79058CC5A7}" destId="{A93F511A-92BC-4AC2-97F5-028D646C77EB}" srcOrd="0" destOrd="0" presId="urn:microsoft.com/office/officeart/2005/8/layout/vList2"/>
    <dgm:cxn modelId="{EA0228E9-4855-4985-8819-47E7424DA5B7}" srcId="{F4981A6A-853E-4E40-8DBE-D0841919B385}" destId="{D7F8B6AC-A358-4909-A38F-3F7815F5B820}" srcOrd="2" destOrd="0" parTransId="{62F83E57-B639-4806-8231-F59D25FA43C4}" sibTransId="{C5543347-EAFC-47B0-A64D-6304DC848158}"/>
    <dgm:cxn modelId="{A02E9490-7D21-471B-8DED-413D18EF92A5}" type="presParOf" srcId="{C85CC5A5-054D-4FE6-8683-43E4455D8D1A}" destId="{410D141D-46B3-4311-B511-29ADC3F906D0}" srcOrd="0" destOrd="0" presId="urn:microsoft.com/office/officeart/2005/8/layout/vList2"/>
    <dgm:cxn modelId="{0339A6A2-150C-476F-A656-B7F6C39121A8}" type="presParOf" srcId="{C85CC5A5-054D-4FE6-8683-43E4455D8D1A}" destId="{031B4DD8-ED4A-46A9-BB81-3B22E59269A1}" srcOrd="1" destOrd="0" presId="urn:microsoft.com/office/officeart/2005/8/layout/vList2"/>
    <dgm:cxn modelId="{7AE14D15-A54F-450B-AFB9-D427B5C48C4B}" type="presParOf" srcId="{C85CC5A5-054D-4FE6-8683-43E4455D8D1A}" destId="{A93F511A-92BC-4AC2-97F5-028D646C77EB}" srcOrd="2" destOrd="0" presId="urn:microsoft.com/office/officeart/2005/8/layout/vList2"/>
    <dgm:cxn modelId="{6E7B1541-9610-4206-AF46-79FC9DB0D980}" type="presParOf" srcId="{C85CC5A5-054D-4FE6-8683-43E4455D8D1A}" destId="{FD550762-B3A8-45AD-975F-8E1EB2CC3A7F}" srcOrd="3" destOrd="0" presId="urn:microsoft.com/office/officeart/2005/8/layout/vList2"/>
    <dgm:cxn modelId="{141CF135-7A27-4911-822F-D33FDFD8293B}" type="presParOf" srcId="{C85CC5A5-054D-4FE6-8683-43E4455D8D1A}" destId="{66717E0A-3041-4388-8764-D6B3F07BA99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40409-559C-453A-98D9-5502589761B6}">
      <dsp:nvSpPr>
        <dsp:cNvPr id="0" name=""/>
        <dsp:cNvSpPr/>
      </dsp:nvSpPr>
      <dsp:spPr>
        <a:xfrm>
          <a:off x="0" y="3991"/>
          <a:ext cx="5968305" cy="850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16C427-020E-42F3-9B12-7D8DE896F4C2}">
      <dsp:nvSpPr>
        <dsp:cNvPr id="0" name=""/>
        <dsp:cNvSpPr/>
      </dsp:nvSpPr>
      <dsp:spPr>
        <a:xfrm>
          <a:off x="257180" y="195283"/>
          <a:ext cx="467601" cy="4676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66830E-99B9-41D2-ABF9-F497F5241BA7}">
      <dsp:nvSpPr>
        <dsp:cNvPr id="0" name=""/>
        <dsp:cNvSpPr/>
      </dsp:nvSpPr>
      <dsp:spPr>
        <a:xfrm>
          <a:off x="981963" y="3991"/>
          <a:ext cx="4986341" cy="850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8" tIns="89978" rIns="89978" bIns="89978" numCol="1" spcCol="1270" anchor="ctr" anchorCtr="0">
          <a:noAutofit/>
        </a:bodyPr>
        <a:lstStyle/>
        <a:p>
          <a:pPr marL="0" lvl="0" indent="0" algn="l" defTabSz="844550">
            <a:lnSpc>
              <a:spcPct val="100000"/>
            </a:lnSpc>
            <a:spcBef>
              <a:spcPct val="0"/>
            </a:spcBef>
            <a:spcAft>
              <a:spcPct val="35000"/>
            </a:spcAft>
            <a:buNone/>
          </a:pPr>
          <a:r>
            <a:rPr lang="en-US" sz="1900" b="1" kern="1200"/>
            <a:t>Business Directory</a:t>
          </a:r>
          <a:r>
            <a:rPr lang="en-US" sz="1900" kern="1200"/>
            <a:t>: Helps local businesses gain exposure.</a:t>
          </a:r>
        </a:p>
      </dsp:txBody>
      <dsp:txXfrm>
        <a:off x="981963" y="3991"/>
        <a:ext cx="4986341" cy="850184"/>
      </dsp:txXfrm>
    </dsp:sp>
    <dsp:sp modelId="{BA0A2041-0122-46D5-9ABB-A3D65B389D01}">
      <dsp:nvSpPr>
        <dsp:cNvPr id="0" name=""/>
        <dsp:cNvSpPr/>
      </dsp:nvSpPr>
      <dsp:spPr>
        <a:xfrm>
          <a:off x="0" y="1066722"/>
          <a:ext cx="5968305" cy="850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4D612A-CFA8-4054-B9F7-A7678421BA8C}">
      <dsp:nvSpPr>
        <dsp:cNvPr id="0" name=""/>
        <dsp:cNvSpPr/>
      </dsp:nvSpPr>
      <dsp:spPr>
        <a:xfrm>
          <a:off x="257180" y="1258013"/>
          <a:ext cx="467601" cy="4676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EB77A2-CE5E-4ABE-BCC0-E55C61A2FD38}">
      <dsp:nvSpPr>
        <dsp:cNvPr id="0" name=""/>
        <dsp:cNvSpPr/>
      </dsp:nvSpPr>
      <dsp:spPr>
        <a:xfrm>
          <a:off x="981963" y="1066722"/>
          <a:ext cx="4986341" cy="850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8" tIns="89978" rIns="89978" bIns="89978" numCol="1" spcCol="1270" anchor="ctr" anchorCtr="0">
          <a:noAutofit/>
        </a:bodyPr>
        <a:lstStyle/>
        <a:p>
          <a:pPr marL="0" lvl="0" indent="0" algn="l" defTabSz="844550">
            <a:lnSpc>
              <a:spcPct val="100000"/>
            </a:lnSpc>
            <a:spcBef>
              <a:spcPct val="0"/>
            </a:spcBef>
            <a:spcAft>
              <a:spcPct val="35000"/>
            </a:spcAft>
            <a:buNone/>
          </a:pPr>
          <a:r>
            <a:rPr lang="en-US" sz="1900" b="1" kern="1200"/>
            <a:t>Job Portal</a:t>
          </a:r>
          <a:r>
            <a:rPr lang="en-US" sz="1900" kern="1200"/>
            <a:t>: Connects employers with talent through job listings.</a:t>
          </a:r>
        </a:p>
      </dsp:txBody>
      <dsp:txXfrm>
        <a:off x="981963" y="1066722"/>
        <a:ext cx="4986341" cy="850184"/>
      </dsp:txXfrm>
    </dsp:sp>
    <dsp:sp modelId="{BDD4BBF3-1655-480C-9256-5280B690E718}">
      <dsp:nvSpPr>
        <dsp:cNvPr id="0" name=""/>
        <dsp:cNvSpPr/>
      </dsp:nvSpPr>
      <dsp:spPr>
        <a:xfrm>
          <a:off x="0" y="2129453"/>
          <a:ext cx="5968305" cy="850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3B134-1519-4491-BFE6-81749B0A83CA}">
      <dsp:nvSpPr>
        <dsp:cNvPr id="0" name=""/>
        <dsp:cNvSpPr/>
      </dsp:nvSpPr>
      <dsp:spPr>
        <a:xfrm>
          <a:off x="257180" y="2320744"/>
          <a:ext cx="467601" cy="4676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75E34E-EB8C-4F4C-9FCC-6569755C6757}">
      <dsp:nvSpPr>
        <dsp:cNvPr id="0" name=""/>
        <dsp:cNvSpPr/>
      </dsp:nvSpPr>
      <dsp:spPr>
        <a:xfrm>
          <a:off x="981963" y="2129453"/>
          <a:ext cx="4986341" cy="850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8" tIns="89978" rIns="89978" bIns="89978" numCol="1" spcCol="1270" anchor="ctr" anchorCtr="0">
          <a:noAutofit/>
        </a:bodyPr>
        <a:lstStyle/>
        <a:p>
          <a:pPr marL="0" lvl="0" indent="0" algn="l" defTabSz="844550">
            <a:lnSpc>
              <a:spcPct val="100000"/>
            </a:lnSpc>
            <a:spcBef>
              <a:spcPct val="0"/>
            </a:spcBef>
            <a:spcAft>
              <a:spcPct val="35000"/>
            </a:spcAft>
            <a:buNone/>
          </a:pPr>
          <a:r>
            <a:rPr lang="en-US" sz="1900" b="1" kern="1200"/>
            <a:t>Email Marketing</a:t>
          </a:r>
          <a:r>
            <a:rPr lang="en-US" sz="1900" kern="1200"/>
            <a:t>: Enables targeted outreach to customers.</a:t>
          </a:r>
        </a:p>
      </dsp:txBody>
      <dsp:txXfrm>
        <a:off x="981963" y="2129453"/>
        <a:ext cx="4986341" cy="850184"/>
      </dsp:txXfrm>
    </dsp:sp>
    <dsp:sp modelId="{2B7AD096-B7E9-46B9-A53E-DFFC8A29F0DB}">
      <dsp:nvSpPr>
        <dsp:cNvPr id="0" name=""/>
        <dsp:cNvSpPr/>
      </dsp:nvSpPr>
      <dsp:spPr>
        <a:xfrm>
          <a:off x="0" y="3192184"/>
          <a:ext cx="5968305" cy="850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FB8A81-EDBD-4D8B-96CC-5C118B4C83F4}">
      <dsp:nvSpPr>
        <dsp:cNvPr id="0" name=""/>
        <dsp:cNvSpPr/>
      </dsp:nvSpPr>
      <dsp:spPr>
        <a:xfrm>
          <a:off x="257180" y="3383475"/>
          <a:ext cx="467601" cy="4676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EE73D-E559-46A9-BC16-9201A8C22BF6}">
      <dsp:nvSpPr>
        <dsp:cNvPr id="0" name=""/>
        <dsp:cNvSpPr/>
      </dsp:nvSpPr>
      <dsp:spPr>
        <a:xfrm>
          <a:off x="981963" y="3192184"/>
          <a:ext cx="4986341" cy="850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8" tIns="89978" rIns="89978" bIns="89978" numCol="1" spcCol="1270" anchor="ctr" anchorCtr="0">
          <a:noAutofit/>
        </a:bodyPr>
        <a:lstStyle/>
        <a:p>
          <a:pPr marL="0" lvl="0" indent="0" algn="l" defTabSz="844550">
            <a:lnSpc>
              <a:spcPct val="100000"/>
            </a:lnSpc>
            <a:spcBef>
              <a:spcPct val="0"/>
            </a:spcBef>
            <a:spcAft>
              <a:spcPct val="35000"/>
            </a:spcAft>
            <a:buNone/>
          </a:pPr>
          <a:r>
            <a:rPr lang="en-US" sz="1900" b="1" kern="1200"/>
            <a:t>Event Calendar</a:t>
          </a:r>
          <a:r>
            <a:rPr lang="en-US" sz="1900" kern="1200"/>
            <a:t>: Facilitates event planning and promotion for local businesses.</a:t>
          </a:r>
        </a:p>
      </dsp:txBody>
      <dsp:txXfrm>
        <a:off x="981963" y="3192184"/>
        <a:ext cx="4986341" cy="850184"/>
      </dsp:txXfrm>
    </dsp:sp>
    <dsp:sp modelId="{7384C20F-B929-4372-8A98-94067207BE9C}">
      <dsp:nvSpPr>
        <dsp:cNvPr id="0" name=""/>
        <dsp:cNvSpPr/>
      </dsp:nvSpPr>
      <dsp:spPr>
        <a:xfrm>
          <a:off x="0" y="4254914"/>
          <a:ext cx="5968305" cy="85018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C80EC3-D64B-4B99-9BEF-867C7E2483C9}">
      <dsp:nvSpPr>
        <dsp:cNvPr id="0" name=""/>
        <dsp:cNvSpPr/>
      </dsp:nvSpPr>
      <dsp:spPr>
        <a:xfrm>
          <a:off x="257180" y="4446206"/>
          <a:ext cx="467601" cy="46760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3877F9-8986-4D93-9B7E-74DBEB0021A2}">
      <dsp:nvSpPr>
        <dsp:cNvPr id="0" name=""/>
        <dsp:cNvSpPr/>
      </dsp:nvSpPr>
      <dsp:spPr>
        <a:xfrm>
          <a:off x="981963" y="4254914"/>
          <a:ext cx="4986341" cy="850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78" tIns="89978" rIns="89978" bIns="89978" numCol="1" spcCol="1270" anchor="ctr" anchorCtr="0">
          <a:noAutofit/>
        </a:bodyPr>
        <a:lstStyle/>
        <a:p>
          <a:pPr marL="0" lvl="0" indent="0" algn="l" defTabSz="844550">
            <a:lnSpc>
              <a:spcPct val="100000"/>
            </a:lnSpc>
            <a:spcBef>
              <a:spcPct val="0"/>
            </a:spcBef>
            <a:spcAft>
              <a:spcPct val="35000"/>
            </a:spcAft>
            <a:buNone/>
          </a:pPr>
          <a:r>
            <a:rPr lang="en-US" sz="1900" b="1" kern="1200"/>
            <a:t>Offers Platform</a:t>
          </a:r>
          <a:r>
            <a:rPr lang="en-US" sz="1900" kern="1200"/>
            <a:t>: Highlights exclusive deals and promotions.</a:t>
          </a:r>
        </a:p>
      </dsp:txBody>
      <dsp:txXfrm>
        <a:off x="981963" y="4254914"/>
        <a:ext cx="4986341" cy="850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5369EF-94AA-47AF-9328-702B7D092DFA}">
      <dsp:nvSpPr>
        <dsp:cNvPr id="0" name=""/>
        <dsp:cNvSpPr/>
      </dsp:nvSpPr>
      <dsp:spPr>
        <a:xfrm>
          <a:off x="115654" y="0"/>
          <a:ext cx="1510523" cy="1339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43F89ED-34A6-483D-BFFA-02CB09D63F4E}">
      <dsp:nvSpPr>
        <dsp:cNvPr id="0" name=""/>
        <dsp:cNvSpPr/>
      </dsp:nvSpPr>
      <dsp:spPr>
        <a:xfrm>
          <a:off x="115654" y="1495060"/>
          <a:ext cx="4315781" cy="573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55750">
            <a:lnSpc>
              <a:spcPct val="100000"/>
            </a:lnSpc>
            <a:spcBef>
              <a:spcPct val="0"/>
            </a:spcBef>
            <a:spcAft>
              <a:spcPct val="35000"/>
            </a:spcAft>
            <a:buNone/>
            <a:defRPr b="1"/>
          </a:pPr>
          <a:r>
            <a:rPr lang="en-US" sz="3500" b="1" u="sng" kern="1200"/>
            <a:t>Primary User Groups</a:t>
          </a:r>
          <a:endParaRPr lang="en-US" sz="3500" kern="1200"/>
        </a:p>
      </dsp:txBody>
      <dsp:txXfrm>
        <a:off x="115654" y="1495060"/>
        <a:ext cx="4315781" cy="573867"/>
      </dsp:txXfrm>
    </dsp:sp>
    <dsp:sp modelId="{F43D6542-6D0B-4D20-B148-9E7C5FAE9C47}">
      <dsp:nvSpPr>
        <dsp:cNvPr id="0" name=""/>
        <dsp:cNvSpPr/>
      </dsp:nvSpPr>
      <dsp:spPr>
        <a:xfrm>
          <a:off x="115654" y="2141502"/>
          <a:ext cx="4315781" cy="1951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Local Business Owners: Use the platform for business exposure, promotions, and recruitment.</a:t>
          </a:r>
        </a:p>
        <a:p>
          <a:pPr marL="0" lvl="0" indent="0" algn="l" defTabSz="755650">
            <a:lnSpc>
              <a:spcPct val="100000"/>
            </a:lnSpc>
            <a:spcBef>
              <a:spcPct val="0"/>
            </a:spcBef>
            <a:spcAft>
              <a:spcPct val="35000"/>
            </a:spcAft>
            <a:buNone/>
          </a:pPr>
          <a:r>
            <a:rPr lang="en-US" sz="1700" kern="1200"/>
            <a:t>Consumers/Customers: Seek deals, promotions, events, and discover local businesses.</a:t>
          </a:r>
        </a:p>
        <a:p>
          <a:pPr marL="0" lvl="0" indent="0" algn="l" defTabSz="755650">
            <a:lnSpc>
              <a:spcPct val="100000"/>
            </a:lnSpc>
            <a:spcBef>
              <a:spcPct val="0"/>
            </a:spcBef>
            <a:spcAft>
              <a:spcPct val="35000"/>
            </a:spcAft>
            <a:buNone/>
          </a:pPr>
          <a:r>
            <a:rPr lang="en-US" sz="1700" kern="1200"/>
            <a:t>Job Seekers: Browse job listings and apply for positions posted by local businesses.</a:t>
          </a:r>
        </a:p>
      </dsp:txBody>
      <dsp:txXfrm>
        <a:off x="115654" y="2141502"/>
        <a:ext cx="4315781" cy="1951979"/>
      </dsp:txXfrm>
    </dsp:sp>
    <dsp:sp modelId="{C76F51BE-F960-4CA0-B7BE-36B7433D5F84}">
      <dsp:nvSpPr>
        <dsp:cNvPr id="0" name=""/>
        <dsp:cNvSpPr/>
      </dsp:nvSpPr>
      <dsp:spPr>
        <a:xfrm>
          <a:off x="5186697" y="0"/>
          <a:ext cx="1510523" cy="1339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4B75535-84B3-4568-AF97-74B10EF3DAFA}">
      <dsp:nvSpPr>
        <dsp:cNvPr id="0" name=""/>
        <dsp:cNvSpPr/>
      </dsp:nvSpPr>
      <dsp:spPr>
        <a:xfrm>
          <a:off x="5186697" y="1495060"/>
          <a:ext cx="4315781" cy="573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555750">
            <a:lnSpc>
              <a:spcPct val="100000"/>
            </a:lnSpc>
            <a:spcBef>
              <a:spcPct val="0"/>
            </a:spcBef>
            <a:spcAft>
              <a:spcPct val="35000"/>
            </a:spcAft>
            <a:buNone/>
            <a:defRPr b="1"/>
          </a:pPr>
          <a:r>
            <a:rPr lang="en-US" sz="3500" b="1" u="sng" kern="1200"/>
            <a:t>Demographics</a:t>
          </a:r>
          <a:endParaRPr lang="en-US" sz="3500" kern="1200"/>
        </a:p>
      </dsp:txBody>
      <dsp:txXfrm>
        <a:off x="5186697" y="1495060"/>
        <a:ext cx="4315781" cy="573867"/>
      </dsp:txXfrm>
    </dsp:sp>
    <dsp:sp modelId="{D9529C30-EE47-40E5-BDBD-54EBD83E41B6}">
      <dsp:nvSpPr>
        <dsp:cNvPr id="0" name=""/>
        <dsp:cNvSpPr/>
      </dsp:nvSpPr>
      <dsp:spPr>
        <a:xfrm>
          <a:off x="5186697" y="2141502"/>
          <a:ext cx="4315781" cy="19519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Businesses: Primarily local small to medium-sized enterprises in the Schaumburg area.</a:t>
          </a:r>
        </a:p>
        <a:p>
          <a:pPr marL="0" lvl="0" indent="0" algn="l" defTabSz="755650">
            <a:lnSpc>
              <a:spcPct val="100000"/>
            </a:lnSpc>
            <a:spcBef>
              <a:spcPct val="0"/>
            </a:spcBef>
            <a:spcAft>
              <a:spcPct val="35000"/>
            </a:spcAft>
            <a:buNone/>
          </a:pPr>
          <a:r>
            <a:rPr lang="en-US" sz="1700" kern="1200" dirty="0"/>
            <a:t>Consumers: Residents and visitors looking for local services, events, and discounts.</a:t>
          </a:r>
        </a:p>
        <a:p>
          <a:pPr marL="0" lvl="0" indent="0" algn="l" defTabSz="755650">
            <a:lnSpc>
              <a:spcPct val="100000"/>
            </a:lnSpc>
            <a:spcBef>
              <a:spcPct val="0"/>
            </a:spcBef>
            <a:spcAft>
              <a:spcPct val="35000"/>
            </a:spcAft>
            <a:buNone/>
          </a:pPr>
          <a:r>
            <a:rPr lang="en-US" sz="1700" kern="1200"/>
            <a:t>Job Seekers: Local talent looking for employment opportunities.</a:t>
          </a:r>
        </a:p>
      </dsp:txBody>
      <dsp:txXfrm>
        <a:off x="5186697" y="2141502"/>
        <a:ext cx="4315781" cy="19519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D141D-46B3-4311-B511-29ADC3F906D0}">
      <dsp:nvSpPr>
        <dsp:cNvPr id="0" name=""/>
        <dsp:cNvSpPr/>
      </dsp:nvSpPr>
      <dsp:spPr>
        <a:xfrm>
          <a:off x="0" y="67185"/>
          <a:ext cx="2927185" cy="121424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Presentation Layer: User Interface (HTML, CSS, Wix UI elements)</a:t>
          </a:r>
        </a:p>
      </dsp:txBody>
      <dsp:txXfrm>
        <a:off x="59274" y="126459"/>
        <a:ext cx="2808637" cy="1095692"/>
      </dsp:txXfrm>
    </dsp:sp>
    <dsp:sp modelId="{A93F511A-92BC-4AC2-97F5-028D646C77EB}">
      <dsp:nvSpPr>
        <dsp:cNvPr id="0" name=""/>
        <dsp:cNvSpPr/>
      </dsp:nvSpPr>
      <dsp:spPr>
        <a:xfrm>
          <a:off x="0" y="1333266"/>
          <a:ext cx="2927185" cy="121424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Logic Layer: Handles business logic, processing orders, managing accounts</a:t>
          </a:r>
        </a:p>
      </dsp:txBody>
      <dsp:txXfrm>
        <a:off x="59274" y="1392540"/>
        <a:ext cx="2808637" cy="1095692"/>
      </dsp:txXfrm>
    </dsp:sp>
    <dsp:sp modelId="{66717E0A-3041-4388-8764-D6B3F07BA99E}">
      <dsp:nvSpPr>
        <dsp:cNvPr id="0" name=""/>
        <dsp:cNvSpPr/>
      </dsp:nvSpPr>
      <dsp:spPr>
        <a:xfrm>
          <a:off x="0" y="2599346"/>
          <a:ext cx="2927185" cy="1214240"/>
        </a:xfrm>
        <a:prstGeom prst="round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Data Layer: Stores user profiles, product catalogs, order details.</a:t>
          </a:r>
        </a:p>
      </dsp:txBody>
      <dsp:txXfrm>
        <a:off x="59274" y="2658620"/>
        <a:ext cx="2808637" cy="10956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26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269"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70" name="PlaceHolder 4"/>
          <p:cNvSpPr>
            <a:spLocks noGrp="1"/>
          </p:cNvSpPr>
          <p:nvPr>
            <p:ph type="dt" idx="49"/>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71" name="PlaceHolder 5"/>
          <p:cNvSpPr>
            <a:spLocks noGrp="1"/>
          </p:cNvSpPr>
          <p:nvPr>
            <p:ph type="ftr" idx="50"/>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72" name="PlaceHolder 6"/>
          <p:cNvSpPr>
            <a:spLocks noGrp="1"/>
          </p:cNvSpPr>
          <p:nvPr>
            <p:ph type="sldNum" idx="51"/>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0AA69052-68C4-43D0-A7AB-8E8E17F6E8DC}"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5680" cy="3085560"/>
          </a:xfrm>
          <a:prstGeom prst="rect">
            <a:avLst/>
          </a:prstGeom>
          <a:ln w="0">
            <a:noFill/>
          </a:ln>
        </p:spPr>
      </p:sp>
      <p:sp>
        <p:nvSpPr>
          <p:cNvPr id="35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58" name="PlaceHolder 3"/>
          <p:cNvSpPr>
            <a:spLocks noGrp="1"/>
          </p:cNvSpPr>
          <p:nvPr>
            <p:ph type="sldNum" idx="5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A0C2083-9447-487F-8E67-159ECE9DF9D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685800" y="1143000"/>
            <a:ext cx="5485680" cy="3085560"/>
          </a:xfrm>
          <a:prstGeom prst="rect">
            <a:avLst/>
          </a:prstGeom>
          <a:ln w="0">
            <a:noFill/>
          </a:ln>
        </p:spPr>
      </p:sp>
      <p:sp>
        <p:nvSpPr>
          <p:cNvPr id="36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61" name="PlaceHolder 3"/>
          <p:cNvSpPr>
            <a:spLocks noGrp="1"/>
          </p:cNvSpPr>
          <p:nvPr>
            <p:ph type="sldNum" idx="5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3F49DBC-EAA6-4108-ABC6-EEA2BE9EC1D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27" name="PlaceHolder 1"/>
          <p:cNvSpPr>
            <a:spLocks noGrp="1"/>
          </p:cNvSpPr>
          <p:nvPr>
            <p:ph type="title"/>
          </p:nvPr>
        </p:nvSpPr>
        <p:spPr>
          <a:xfrm>
            <a:off x="677160" y="609480"/>
            <a:ext cx="8596080" cy="13201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28" name="PlaceHolder 2"/>
          <p:cNvSpPr>
            <a:spLocks noGrp="1"/>
          </p:cNvSpPr>
          <p:nvPr>
            <p:ph type="subTitle"/>
          </p:nvPr>
        </p:nvSpPr>
        <p:spPr>
          <a:xfrm>
            <a:off x="677160" y="2160720"/>
            <a:ext cx="8596080" cy="388008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4DDD9911-44A7-4730-ABF8-C7BD155265AB}"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77160" y="609480"/>
            <a:ext cx="8596080" cy="13201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51" name="PlaceHolder 2"/>
          <p:cNvSpPr>
            <a:spLocks noGrp="1"/>
          </p:cNvSpPr>
          <p:nvPr>
            <p:ph/>
          </p:nvPr>
        </p:nvSpPr>
        <p:spPr>
          <a:xfrm>
            <a:off x="677160" y="2160720"/>
            <a:ext cx="8596080" cy="38800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815F60EB-6CC6-42CF-BFEB-7E7C0F72AA82}"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50A44935-2238-4A03-ADD6-8DF75BB510F6}"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AndTwoObj" preserve="1">
  <p:cSld name="Title and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77160" y="609480"/>
            <a:ext cx="8596080" cy="13201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53" name="PlaceHolder 2"/>
          <p:cNvSpPr>
            <a:spLocks noGrp="1"/>
          </p:cNvSpPr>
          <p:nvPr>
            <p:ph/>
          </p:nvPr>
        </p:nvSpPr>
        <p:spPr>
          <a:xfrm>
            <a:off x="677160" y="2160720"/>
            <a:ext cx="4194720" cy="38800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154" name="PlaceHolder 3"/>
          <p:cNvSpPr>
            <a:spLocks noGrp="1"/>
          </p:cNvSpPr>
          <p:nvPr>
            <p:ph/>
          </p:nvPr>
        </p:nvSpPr>
        <p:spPr>
          <a:xfrm>
            <a:off x="5082120" y="2160720"/>
            <a:ext cx="4194720" cy="18507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155" name="PlaceHolder 4"/>
          <p:cNvSpPr>
            <a:spLocks noGrp="1"/>
          </p:cNvSpPr>
          <p:nvPr>
            <p:ph/>
          </p:nvPr>
        </p:nvSpPr>
        <p:spPr>
          <a:xfrm>
            <a:off x="5082120" y="4187520"/>
            <a:ext cx="4194720" cy="18507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6" name="PlaceHolder 5"/>
          <p:cNvSpPr>
            <a:spLocks noGrp="1"/>
          </p:cNvSpPr>
          <p:nvPr>
            <p:ph type="ftr" idx="25"/>
          </p:nvPr>
        </p:nvSpPr>
        <p:spPr/>
        <p:txBody>
          <a:bodyPr/>
          <a:p>
            <a:r>
              <a:t>Footer</a:t>
            </a:r>
          </a:p>
        </p:txBody>
      </p:sp>
      <p:sp>
        <p:nvSpPr>
          <p:cNvPr id="7" name="PlaceHolder 6"/>
          <p:cNvSpPr>
            <a:spLocks noGrp="1"/>
          </p:cNvSpPr>
          <p:nvPr>
            <p:ph type="sldNum" idx="26"/>
          </p:nvPr>
        </p:nvSpPr>
        <p:spPr/>
        <p:txBody>
          <a:bodyPr/>
          <a:p>
            <a:fld id="{73EFF076-1963-4949-B1A0-2C25795D3686}" type="slidenum">
              <a:t>&lt;#&gt;</a:t>
            </a:fld>
          </a:p>
        </p:txBody>
      </p:sp>
      <p:sp>
        <p:nvSpPr>
          <p:cNvPr id="8" name="PlaceHolder 7"/>
          <p:cNvSpPr>
            <a:spLocks noGrp="1"/>
          </p:cNvSpPr>
          <p:nvPr>
            <p:ph type="dt" idx="27"/>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and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77160" y="609480"/>
            <a:ext cx="8596080" cy="13201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57" name="PlaceHolder 2"/>
          <p:cNvSpPr>
            <a:spLocks noGrp="1"/>
          </p:cNvSpPr>
          <p:nvPr>
            <p:ph type="subTitle"/>
          </p:nvPr>
        </p:nvSpPr>
        <p:spPr>
          <a:xfrm>
            <a:off x="677160" y="2160720"/>
            <a:ext cx="8596080" cy="3880080"/>
          </a:xfrm>
          <a:prstGeom prst="rect">
            <a:avLst/>
          </a:prstGeom>
          <a:noFill/>
          <a:ln w="0">
            <a:noFill/>
          </a:ln>
        </p:spPr>
        <p:txBody>
          <a:bodyPr lIns="0" rIns="0" tIns="0" bIns="0" anchor="ctr">
            <a:spAutoFit/>
          </a:bodyPr>
          <a:p>
            <a:pPr indent="0" algn="ctr">
              <a:buNone/>
            </a:pPr>
            <a:endParaRPr b="0" lang="en-US" sz="3200" strike="noStrike" u="none">
              <a:solidFill>
                <a:srgbClr val="000000"/>
              </a:solidFill>
              <a:effectLst/>
              <a:uFillTx/>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A26C0BD4-00E7-466C-9617-4637C0DAE1CD}"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8E283661-95E2-49A1-8528-1787BF0970BA}"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Title and Content">
    <p:spTree>
      <p:nvGrpSpPr>
        <p:cNvPr id="1" name=""/>
        <p:cNvGrpSpPr/>
        <p:nvPr/>
      </p:nvGrpSpPr>
      <p:grpSpPr>
        <a:xfrm>
          <a:off x="0" y="0"/>
          <a:ext cx="0" cy="0"/>
          <a:chOff x="0" y="0"/>
          <a:chExt cx="0" cy="0"/>
        </a:xfrm>
      </p:grpSpPr>
      <p:sp>
        <p:nvSpPr>
          <p:cNvPr id="2" name="PlaceHolder 1"/>
          <p:cNvSpPr>
            <a:spLocks noGrp="1"/>
          </p:cNvSpPr>
          <p:nvPr>
            <p:ph type="ftr" idx="25"/>
          </p:nvPr>
        </p:nvSpPr>
        <p:spPr/>
        <p:txBody>
          <a:bodyPr/>
          <a:p>
            <a:r>
              <a:t>Footer</a:t>
            </a:r>
          </a:p>
        </p:txBody>
      </p:sp>
      <p:sp>
        <p:nvSpPr>
          <p:cNvPr id="3" name="PlaceHolder 2"/>
          <p:cNvSpPr>
            <a:spLocks noGrp="1"/>
          </p:cNvSpPr>
          <p:nvPr>
            <p:ph type="sldNum" idx="26"/>
          </p:nvPr>
        </p:nvSpPr>
        <p:spPr/>
        <p:txBody>
          <a:bodyPr/>
          <a:p>
            <a:fld id="{5FD36391-2DE5-4298-98DA-53CCFD077F88}" type="slidenum">
              <a:t>&lt;#&gt;</a:t>
            </a:fld>
          </a:p>
        </p:txBody>
      </p:sp>
      <p:sp>
        <p:nvSpPr>
          <p:cNvPr id="4" name="PlaceHolder 3"/>
          <p:cNvSpPr>
            <a:spLocks noGrp="1"/>
          </p:cNvSpPr>
          <p:nvPr>
            <p:ph type="dt" idx="27"/>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77160" y="609480"/>
            <a:ext cx="8596080" cy="13201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59" name="PlaceHolder 2"/>
          <p:cNvSpPr>
            <a:spLocks noGrp="1"/>
          </p:cNvSpPr>
          <p:nvPr>
            <p:ph/>
          </p:nvPr>
        </p:nvSpPr>
        <p:spPr>
          <a:xfrm>
            <a:off x="677160" y="2160720"/>
            <a:ext cx="8596080" cy="38800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C02A3F8B-696C-4F43-A401-957E666AE4AE}"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and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77160" y="609480"/>
            <a:ext cx="8596080" cy="13201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3" name="PlaceHolder 2"/>
          <p:cNvSpPr>
            <a:spLocks noGrp="1"/>
          </p:cNvSpPr>
          <p:nvPr>
            <p:ph type="ftr" idx="25"/>
          </p:nvPr>
        </p:nvSpPr>
        <p:spPr/>
        <p:txBody>
          <a:bodyPr/>
          <a:p>
            <a:r>
              <a:t>Footer</a:t>
            </a:r>
          </a:p>
        </p:txBody>
      </p:sp>
      <p:sp>
        <p:nvSpPr>
          <p:cNvPr id="4" name="PlaceHolder 3"/>
          <p:cNvSpPr>
            <a:spLocks noGrp="1"/>
          </p:cNvSpPr>
          <p:nvPr>
            <p:ph type="sldNum" idx="26"/>
          </p:nvPr>
        </p:nvSpPr>
        <p:spPr/>
        <p:txBody>
          <a:bodyPr/>
          <a:p>
            <a:fld id="{FEDF1C6D-285C-4199-B277-DF33406FF991}" type="slidenum">
              <a:t>&lt;#&gt;</a:t>
            </a:fld>
          </a:p>
        </p:txBody>
      </p:sp>
      <p:sp>
        <p:nvSpPr>
          <p:cNvPr id="5" name="PlaceHolder 4"/>
          <p:cNvSpPr>
            <a:spLocks noGrp="1"/>
          </p:cNvSpPr>
          <p:nvPr>
            <p:ph type="dt" idx="27"/>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28"/>
          </p:nvPr>
        </p:nvSpPr>
        <p:spPr/>
        <p:txBody>
          <a:bodyPr/>
          <a:p>
            <a:r>
              <a:t>Footer</a:t>
            </a:r>
          </a:p>
        </p:txBody>
      </p:sp>
      <p:sp>
        <p:nvSpPr>
          <p:cNvPr id="3" name="PlaceHolder 2"/>
          <p:cNvSpPr>
            <a:spLocks noGrp="1"/>
          </p:cNvSpPr>
          <p:nvPr>
            <p:ph type="sldNum" idx="29"/>
          </p:nvPr>
        </p:nvSpPr>
        <p:spPr/>
        <p:txBody>
          <a:bodyPr/>
          <a:p>
            <a:fld id="{D176962C-EE57-4B08-A5AE-95CDC797401B}" type="slidenum">
              <a:t>&lt;#&gt;</a:t>
            </a:fld>
          </a:p>
        </p:txBody>
      </p:sp>
      <p:sp>
        <p:nvSpPr>
          <p:cNvPr id="4" name="PlaceHolder 3"/>
          <p:cNvSpPr>
            <a:spLocks noGrp="1"/>
          </p:cNvSpPr>
          <p:nvPr>
            <p:ph type="dt" idx="30"/>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77160" y="609480"/>
            <a:ext cx="8596080" cy="13201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93" name="PlaceHolder 2"/>
          <p:cNvSpPr>
            <a:spLocks noGrp="1"/>
          </p:cNvSpPr>
          <p:nvPr>
            <p:ph/>
          </p:nvPr>
        </p:nvSpPr>
        <p:spPr>
          <a:xfrm>
            <a:off x="677160" y="2160720"/>
            <a:ext cx="4194720" cy="38800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194" name="PlaceHolder 3"/>
          <p:cNvSpPr>
            <a:spLocks noGrp="1"/>
          </p:cNvSpPr>
          <p:nvPr>
            <p:ph/>
          </p:nvPr>
        </p:nvSpPr>
        <p:spPr>
          <a:xfrm>
            <a:off x="5082120" y="2160720"/>
            <a:ext cx="4194720" cy="38800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5" name="PlaceHolder 4"/>
          <p:cNvSpPr>
            <a:spLocks noGrp="1"/>
          </p:cNvSpPr>
          <p:nvPr>
            <p:ph type="ftr" idx="31"/>
          </p:nvPr>
        </p:nvSpPr>
        <p:spPr/>
        <p:txBody>
          <a:bodyPr/>
          <a:p>
            <a:r>
              <a:t>Footer</a:t>
            </a:r>
          </a:p>
        </p:txBody>
      </p:sp>
      <p:sp>
        <p:nvSpPr>
          <p:cNvPr id="6" name="PlaceHolder 5"/>
          <p:cNvSpPr>
            <a:spLocks noGrp="1"/>
          </p:cNvSpPr>
          <p:nvPr>
            <p:ph type="sldNum" idx="32"/>
          </p:nvPr>
        </p:nvSpPr>
        <p:spPr/>
        <p:txBody>
          <a:bodyPr/>
          <a:p>
            <a:fld id="{6B8C089F-AADC-477C-880F-B94F9268774E}" type="slidenum">
              <a:t>&lt;#&gt;</a:t>
            </a:fld>
          </a:p>
        </p:txBody>
      </p:sp>
      <p:sp>
        <p:nvSpPr>
          <p:cNvPr id="7" name="PlaceHolder 6"/>
          <p:cNvSpPr>
            <a:spLocks noGrp="1"/>
          </p:cNvSpPr>
          <p:nvPr>
            <p:ph type="dt" idx="3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aption">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5BCED9E0-BB95-4C29-BE1D-4F9102929E01}"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34"/>
          </p:nvPr>
        </p:nvSpPr>
        <p:spPr/>
        <p:txBody>
          <a:bodyPr/>
          <a:p>
            <a:r>
              <a:t>Footer</a:t>
            </a:r>
          </a:p>
        </p:txBody>
      </p:sp>
      <p:sp>
        <p:nvSpPr>
          <p:cNvPr id="3" name="PlaceHolder 2"/>
          <p:cNvSpPr>
            <a:spLocks noGrp="1"/>
          </p:cNvSpPr>
          <p:nvPr>
            <p:ph type="sldNum" idx="35"/>
          </p:nvPr>
        </p:nvSpPr>
        <p:spPr/>
        <p:txBody>
          <a:bodyPr/>
          <a:p>
            <a:fld id="{6363EA0D-1614-4A65-81F4-25A3BA2B163E}" type="slidenum">
              <a:t>&lt;#&gt;</a:t>
            </a:fld>
          </a:p>
        </p:txBody>
      </p:sp>
      <p:sp>
        <p:nvSpPr>
          <p:cNvPr id="4" name="PlaceHolder 3"/>
          <p:cNvSpPr>
            <a:spLocks noGrp="1"/>
          </p:cNvSpPr>
          <p:nvPr>
            <p:ph type="dt" idx="3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4" name="PlaceHolder 1"/>
          <p:cNvSpPr>
            <a:spLocks noGrp="1"/>
          </p:cNvSpPr>
          <p:nvPr>
            <p:ph type="title"/>
          </p:nvPr>
        </p:nvSpPr>
        <p:spPr>
          <a:xfrm>
            <a:off x="677160" y="609480"/>
            <a:ext cx="8596080" cy="13201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3" name="PlaceHolder 2"/>
          <p:cNvSpPr>
            <a:spLocks noGrp="1"/>
          </p:cNvSpPr>
          <p:nvPr>
            <p:ph type="ftr" idx="37"/>
          </p:nvPr>
        </p:nvSpPr>
        <p:spPr/>
        <p:txBody>
          <a:bodyPr/>
          <a:p>
            <a:r>
              <a:t>Footer</a:t>
            </a:r>
          </a:p>
        </p:txBody>
      </p:sp>
      <p:sp>
        <p:nvSpPr>
          <p:cNvPr id="4" name="PlaceHolder 3"/>
          <p:cNvSpPr>
            <a:spLocks noGrp="1"/>
          </p:cNvSpPr>
          <p:nvPr>
            <p:ph type="sldNum" idx="38"/>
          </p:nvPr>
        </p:nvSpPr>
        <p:spPr/>
        <p:txBody>
          <a:bodyPr/>
          <a:p>
            <a:fld id="{F751DBE6-A7F3-4865-82EC-F41A43517662}" type="slidenum">
              <a:t>&lt;#&gt;</a:t>
            </a:fld>
          </a:p>
        </p:txBody>
      </p:sp>
      <p:sp>
        <p:nvSpPr>
          <p:cNvPr id="5" name="PlaceHolder 4"/>
          <p:cNvSpPr>
            <a:spLocks noGrp="1"/>
          </p:cNvSpPr>
          <p:nvPr>
            <p:ph type="dt" idx="39"/>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40"/>
          </p:nvPr>
        </p:nvSpPr>
        <p:spPr/>
        <p:txBody>
          <a:bodyPr/>
          <a:p>
            <a:r>
              <a:t>Footer</a:t>
            </a:r>
          </a:p>
        </p:txBody>
      </p:sp>
      <p:sp>
        <p:nvSpPr>
          <p:cNvPr id="3" name="PlaceHolder 2"/>
          <p:cNvSpPr>
            <a:spLocks noGrp="1"/>
          </p:cNvSpPr>
          <p:nvPr>
            <p:ph type="sldNum" idx="41"/>
          </p:nvPr>
        </p:nvSpPr>
        <p:spPr/>
        <p:txBody>
          <a:bodyPr/>
          <a:p>
            <a:fld id="{5EB0EBE2-8EED-42E0-8951-1A0C9818405E}" type="slidenum">
              <a:t>&lt;#&gt;</a:t>
            </a:fld>
          </a:p>
        </p:txBody>
      </p:sp>
      <p:sp>
        <p:nvSpPr>
          <p:cNvPr id="4" name="PlaceHolder 3"/>
          <p:cNvSpPr>
            <a:spLocks noGrp="1"/>
          </p:cNvSpPr>
          <p:nvPr>
            <p:ph type="dt" idx="42"/>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43"/>
          </p:nvPr>
        </p:nvSpPr>
        <p:spPr/>
        <p:txBody>
          <a:bodyPr/>
          <a:p>
            <a:r>
              <a:t>Footer</a:t>
            </a:r>
          </a:p>
        </p:txBody>
      </p:sp>
      <p:sp>
        <p:nvSpPr>
          <p:cNvPr id="3" name="PlaceHolder 2"/>
          <p:cNvSpPr>
            <a:spLocks noGrp="1"/>
          </p:cNvSpPr>
          <p:nvPr>
            <p:ph type="sldNum" idx="44"/>
          </p:nvPr>
        </p:nvSpPr>
        <p:spPr/>
        <p:txBody>
          <a:bodyPr/>
          <a:p>
            <a:fld id="{3FC6682D-E75D-4760-B51F-64B940B84F93}" type="slidenum">
              <a:t>&lt;#&gt;</a:t>
            </a:fld>
          </a:p>
        </p:txBody>
      </p:sp>
      <p:sp>
        <p:nvSpPr>
          <p:cNvPr id="4" name="PlaceHolder 3"/>
          <p:cNvSpPr>
            <a:spLocks noGrp="1"/>
          </p:cNvSpPr>
          <p:nvPr>
            <p:ph type="dt" idx="45"/>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46"/>
          </p:nvPr>
        </p:nvSpPr>
        <p:spPr/>
        <p:txBody>
          <a:bodyPr/>
          <a:p>
            <a:r>
              <a:t>Footer</a:t>
            </a:r>
          </a:p>
        </p:txBody>
      </p:sp>
      <p:sp>
        <p:nvSpPr>
          <p:cNvPr id="3" name="PlaceHolder 2"/>
          <p:cNvSpPr>
            <a:spLocks noGrp="1"/>
          </p:cNvSpPr>
          <p:nvPr>
            <p:ph type="sldNum" idx="47"/>
          </p:nvPr>
        </p:nvSpPr>
        <p:spPr/>
        <p:txBody>
          <a:bodyPr/>
          <a:p>
            <a:fld id="{4E9B7670-A13D-498B-9FF9-351EC26D8E06}" type="slidenum">
              <a:t>&lt;#&gt;</a:t>
            </a:fld>
          </a:p>
        </p:txBody>
      </p:sp>
      <p:sp>
        <p:nvSpPr>
          <p:cNvPr id="4" name="PlaceHolder 3"/>
          <p:cNvSpPr>
            <a:spLocks noGrp="1"/>
          </p:cNvSpPr>
          <p:nvPr>
            <p:ph type="dt" idx="48"/>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with Caption">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6ACC08F5-565E-4CE6-AA14-078A99BA8CB7}"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Name Card">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D0B2BEF6-60BB-4092-BC55-C814F0EE4E93}" type="slidenum">
              <a:t>&lt;#&gt;</a:t>
            </a:fld>
          </a:p>
        </p:txBody>
      </p:sp>
      <p:sp>
        <p:nvSpPr>
          <p:cNvPr id="4" name="PlaceHolder 3"/>
          <p:cNvSpPr>
            <a:spLocks noGrp="1"/>
          </p:cNvSpPr>
          <p:nvPr>
            <p:ph type="dt" idx="12"/>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 Name Card">
    <p:spTree>
      <p:nvGrpSpPr>
        <p:cNvPr id="1" name=""/>
        <p:cNvGrpSpPr/>
        <p:nvPr/>
      </p:nvGrpSpPr>
      <p:grpSpPr>
        <a:xfrm>
          <a:off x="0" y="0"/>
          <a:ext cx="0" cy="0"/>
          <a:chOff x="0" y="0"/>
          <a:chExt cx="0" cy="0"/>
        </a:xfrm>
      </p:grpSpPr>
      <p:sp>
        <p:nvSpPr>
          <p:cNvPr id="2" name="PlaceHolder 1"/>
          <p:cNvSpPr>
            <a:spLocks noGrp="1"/>
          </p:cNvSpPr>
          <p:nvPr>
            <p:ph type="ftr" idx="13"/>
          </p:nvPr>
        </p:nvSpPr>
        <p:spPr/>
        <p:txBody>
          <a:bodyPr/>
          <a:p>
            <a:r>
              <a:t>Footer</a:t>
            </a:r>
          </a:p>
        </p:txBody>
      </p:sp>
      <p:sp>
        <p:nvSpPr>
          <p:cNvPr id="3" name="PlaceHolder 2"/>
          <p:cNvSpPr>
            <a:spLocks noGrp="1"/>
          </p:cNvSpPr>
          <p:nvPr>
            <p:ph type="sldNum" idx="14"/>
          </p:nvPr>
        </p:nvSpPr>
        <p:spPr/>
        <p:txBody>
          <a:bodyPr/>
          <a:p>
            <a:fld id="{07F3FE5C-0F46-451F-B742-BFBE5FFE47A1}" type="slidenum">
              <a:t>&lt;#&gt;</a:t>
            </a:fld>
          </a:p>
        </p:txBody>
      </p:sp>
      <p:sp>
        <p:nvSpPr>
          <p:cNvPr id="4" name="PlaceHolder 3"/>
          <p:cNvSpPr>
            <a:spLocks noGrp="1"/>
          </p:cNvSpPr>
          <p:nvPr>
            <p:ph type="dt" idx="15"/>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rue or False">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EEA4F0D2-9CEA-4FE2-87B8-39009EDBD701}"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19"/>
          </p:nvPr>
        </p:nvSpPr>
        <p:spPr/>
        <p:txBody>
          <a:bodyPr/>
          <a:p>
            <a:r>
              <a:t>Footer</a:t>
            </a:r>
          </a:p>
        </p:txBody>
      </p:sp>
      <p:sp>
        <p:nvSpPr>
          <p:cNvPr id="3" name="PlaceHolder 2"/>
          <p:cNvSpPr>
            <a:spLocks noGrp="1"/>
          </p:cNvSpPr>
          <p:nvPr>
            <p:ph type="sldNum" idx="20"/>
          </p:nvPr>
        </p:nvSpPr>
        <p:spPr/>
        <p:txBody>
          <a:bodyPr/>
          <a:p>
            <a:fld id="{5B8589A5-F7F6-43CC-BE89-650CB0A9F98E}" type="slidenum">
              <a:t>&lt;#&gt;</a:t>
            </a:fld>
          </a:p>
        </p:txBody>
      </p:sp>
      <p:sp>
        <p:nvSpPr>
          <p:cNvPr id="4" name="PlaceHolder 3"/>
          <p:cNvSpPr>
            <a:spLocks noGrp="1"/>
          </p:cNvSpPr>
          <p:nvPr>
            <p:ph type="dt" idx="2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22"/>
          </p:nvPr>
        </p:nvSpPr>
        <p:spPr/>
        <p:txBody>
          <a:bodyPr/>
          <a:p>
            <a:r>
              <a:t>Footer</a:t>
            </a:r>
          </a:p>
        </p:txBody>
      </p:sp>
      <p:sp>
        <p:nvSpPr>
          <p:cNvPr id="3" name="PlaceHolder 2"/>
          <p:cNvSpPr>
            <a:spLocks noGrp="1"/>
          </p:cNvSpPr>
          <p:nvPr>
            <p:ph type="sldNum" idx="23"/>
          </p:nvPr>
        </p:nvSpPr>
        <p:spPr/>
        <p:txBody>
          <a:bodyPr/>
          <a:p>
            <a:fld id="{1B87F54D-04E1-4951-98D7-740C29ADB36A}" type="slidenum">
              <a:t>&lt;#&gt;</a:t>
            </a:fld>
          </a:p>
        </p:txBody>
      </p:sp>
      <p:sp>
        <p:nvSpPr>
          <p:cNvPr id="4" name="PlaceHolder 3"/>
          <p:cNvSpPr>
            <a:spLocks noGrp="1"/>
          </p:cNvSpPr>
          <p:nvPr>
            <p:ph type="dt" idx="24"/>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and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77160" y="609480"/>
            <a:ext cx="8596080" cy="13201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48" name="PlaceHolder 2"/>
          <p:cNvSpPr>
            <a:spLocks noGrp="1"/>
          </p:cNvSpPr>
          <p:nvPr>
            <p:ph/>
          </p:nvPr>
        </p:nvSpPr>
        <p:spPr>
          <a:xfrm>
            <a:off x="677160" y="2160720"/>
            <a:ext cx="4194720" cy="38800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149" name="PlaceHolder 3"/>
          <p:cNvSpPr>
            <a:spLocks noGrp="1"/>
          </p:cNvSpPr>
          <p:nvPr>
            <p:ph/>
          </p:nvPr>
        </p:nvSpPr>
        <p:spPr>
          <a:xfrm>
            <a:off x="5082120" y="2160720"/>
            <a:ext cx="4194720" cy="38800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5" name="PlaceHolder 4"/>
          <p:cNvSpPr>
            <a:spLocks noGrp="1"/>
          </p:cNvSpPr>
          <p:nvPr>
            <p:ph type="ftr" idx="25"/>
          </p:nvPr>
        </p:nvSpPr>
        <p:spPr/>
        <p:txBody>
          <a:bodyPr/>
          <a:p>
            <a:r>
              <a:t>Footer</a:t>
            </a:r>
          </a:p>
        </p:txBody>
      </p:sp>
      <p:sp>
        <p:nvSpPr>
          <p:cNvPr id="6" name="PlaceHolder 5"/>
          <p:cNvSpPr>
            <a:spLocks noGrp="1"/>
          </p:cNvSpPr>
          <p:nvPr>
            <p:ph type="sldNum" idx="26"/>
          </p:nvPr>
        </p:nvSpPr>
        <p:spPr/>
        <p:txBody>
          <a:bodyPr/>
          <a:p>
            <a:fld id="{B7EB0B5F-C6CE-439D-9B99-DC6409A6FECB}" type="slidenum">
              <a:t>&lt;#&gt;</a:t>
            </a:fld>
          </a:p>
        </p:txBody>
      </p:sp>
      <p:sp>
        <p:nvSpPr>
          <p:cNvPr id="7" name="PlaceHolder 6"/>
          <p:cNvSpPr>
            <a:spLocks noGrp="1"/>
          </p:cNvSpPr>
          <p:nvPr>
            <p:ph type="dt" idx="27"/>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8.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9.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20.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21.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22.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23.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24.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6"/>
          <p:cNvGrpSpPr/>
          <p:nvPr/>
        </p:nvGrpSpPr>
        <p:grpSpPr>
          <a:xfrm>
            <a:off x="0" y="-8640"/>
            <a:ext cx="12191400" cy="6867000"/>
            <a:chOff x="0" y="-8640"/>
            <a:chExt cx="12191400" cy="6867000"/>
          </a:xfrm>
        </p:grpSpPr>
        <p:cxnSp>
          <p:nvCxnSpPr>
            <p:cNvPr id="1" name="Straight Connector 19"/>
            <p:cNvCxnSpPr/>
            <p:nvPr/>
          </p:nvCxnSpPr>
          <p:spPr>
            <a:xfrm>
              <a:off x="9370800" y="0"/>
              <a:ext cx="1220040" cy="6858720"/>
            </a:xfrm>
            <a:prstGeom prst="straightConnector1">
              <a:avLst/>
            </a:prstGeom>
            <a:ln cap="rnd" w="9525">
              <a:solidFill>
                <a:srgbClr val="bfbfbf"/>
              </a:solidFill>
              <a:round/>
            </a:ln>
          </p:spPr>
        </p:cxnSp>
        <p:cxnSp>
          <p:nvCxnSpPr>
            <p:cNvPr id="2"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3"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4"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5"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6"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7"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8"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9"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0"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grpSp>
        <p:nvGrpSpPr>
          <p:cNvPr id="11" name="Group 6"/>
          <p:cNvGrpSpPr/>
          <p:nvPr/>
        </p:nvGrpSpPr>
        <p:grpSpPr>
          <a:xfrm>
            <a:off x="720" y="-8640"/>
            <a:ext cx="12190680" cy="6867000"/>
            <a:chOff x="720" y="-8640"/>
            <a:chExt cx="12190680" cy="6867000"/>
          </a:xfrm>
        </p:grpSpPr>
        <p:cxnSp>
          <p:nvCxnSpPr>
            <p:cNvPr id="12" name="Straight Connector 31"/>
            <p:cNvCxnSpPr/>
            <p:nvPr/>
          </p:nvCxnSpPr>
          <p:spPr>
            <a:xfrm>
              <a:off x="9370800" y="0"/>
              <a:ext cx="1220040" cy="6858720"/>
            </a:xfrm>
            <a:prstGeom prst="straightConnector1">
              <a:avLst/>
            </a:prstGeom>
            <a:ln cap="rnd" w="9525">
              <a:solidFill>
                <a:srgbClr val="bfbfbf"/>
              </a:solidFill>
              <a:round/>
            </a:ln>
          </p:spPr>
        </p:cxnSp>
        <p:cxnSp>
          <p:nvCxnSpPr>
            <p:cNvPr id="13"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14"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5"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6" name="Isosceles Triangle 26"/>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7"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8"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9"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0" name="Isosceles Triangle 30"/>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1" name="Isosceles Triangle 18"/>
            <p:cNvSpPr/>
            <p:nvPr/>
          </p:nvSpPr>
          <p:spPr>
            <a:xfrm rot="10800000">
              <a:off x="720" y="720"/>
              <a:ext cx="842040" cy="5665320"/>
            </a:xfrm>
            <a:prstGeom prst="triangle">
              <a:avLst>
                <a:gd name="adj" fmla="val 10000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22" name="PlaceHolder 1"/>
          <p:cNvSpPr>
            <a:spLocks noGrp="1"/>
          </p:cNvSpPr>
          <p:nvPr>
            <p:ph type="title"/>
          </p:nvPr>
        </p:nvSpPr>
        <p:spPr>
          <a:xfrm>
            <a:off x="677160" y="609480"/>
            <a:ext cx="8596080" cy="132012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3" name="PlaceHolder 2"/>
          <p:cNvSpPr>
            <a:spLocks noGrp="1"/>
          </p:cNvSpPr>
          <p:nvPr>
            <p:ph type="ftr" idx="1"/>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4" name="PlaceHolder 3"/>
          <p:cNvSpPr>
            <a:spLocks noGrp="1"/>
          </p:cNvSpPr>
          <p:nvPr>
            <p:ph type="sldNum" idx="2"/>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850DC2F8-5B12-410A-BBA0-C69CF194B455}" type="slidenum">
              <a:rPr b="0" lang="en-US" sz="900" strike="noStrike" u="none">
                <a:solidFill>
                  <a:schemeClr val="accent1"/>
                </a:solidFill>
                <a:effectLst/>
                <a:uFillTx/>
                <a:latin typeface="Trebuchet MS"/>
              </a:rPr>
              <a:t>9</a:t>
            </a:fld>
            <a:endParaRPr b="0" lang="en-US" sz="900" strike="noStrike" u="none">
              <a:solidFill>
                <a:srgbClr val="000000"/>
              </a:solidFill>
              <a:effectLst/>
              <a:uFillTx/>
              <a:latin typeface="Times New Roman"/>
            </a:endParaRPr>
          </a:p>
        </p:txBody>
      </p:sp>
      <p:sp>
        <p:nvSpPr>
          <p:cNvPr id="25" name="PlaceHolder 4"/>
          <p:cNvSpPr>
            <a:spLocks noGrp="1"/>
          </p:cNvSpPr>
          <p:nvPr>
            <p:ph type="dt" idx="3"/>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effectLst/>
                <a:uFillTx/>
                <a:latin typeface="Arial"/>
              </a:rPr>
              <a:t>Click to edit the outline text format</a:t>
            </a:r>
            <a:endParaRPr b="0" lang="en-US" sz="3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effectLst/>
                <a:uFillTx/>
                <a:latin typeface="Arial"/>
              </a:rPr>
              <a:t>Second Outline Level</a:t>
            </a:r>
            <a:endParaRPr b="0" lang="en-US" sz="2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effectLst/>
                <a:uFillTx/>
                <a:latin typeface="Arial"/>
              </a:rPr>
              <a:t>Third Outline Level</a:t>
            </a:r>
            <a:endParaRPr b="0" lang="en-US" sz="2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effectLst/>
                <a:uFillTx/>
                <a:latin typeface="Arial"/>
              </a:rPr>
              <a:t>Fourth Outline Level</a:t>
            </a:r>
            <a:endParaRPr b="0" lang="en-US" sz="20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Fifth Outline Level</a:t>
            </a:r>
            <a:endParaRPr b="0" lang="en-US"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Sixth Outline Level</a:t>
            </a:r>
            <a:endParaRPr b="0" lang="en-US"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effectLst/>
                <a:uFillTx/>
                <a:latin typeface="Arial"/>
              </a:rPr>
              <a:t>Seventh Outline Level</a:t>
            </a:r>
            <a:endParaRPr b="0" lang="en-US" sz="2000" strike="noStrike" u="none">
              <a:solidFill>
                <a:srgbClr val="000000"/>
              </a:solidFill>
              <a:effectLst/>
              <a:uFillTx/>
              <a:latin typeface="Arial"/>
            </a:endParaRPr>
          </a:p>
        </p:txBody>
      </p:sp>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61" name="Group 6"/>
          <p:cNvGrpSpPr/>
          <p:nvPr/>
        </p:nvGrpSpPr>
        <p:grpSpPr>
          <a:xfrm>
            <a:off x="0" y="-8640"/>
            <a:ext cx="12191400" cy="6867000"/>
            <a:chOff x="0" y="-8640"/>
            <a:chExt cx="12191400" cy="6867000"/>
          </a:xfrm>
        </p:grpSpPr>
        <p:cxnSp>
          <p:nvCxnSpPr>
            <p:cNvPr id="162" name="Straight Connector 19"/>
            <p:cNvCxnSpPr/>
            <p:nvPr/>
          </p:nvCxnSpPr>
          <p:spPr>
            <a:xfrm>
              <a:off x="9370800" y="0"/>
              <a:ext cx="1220040" cy="6858720"/>
            </a:xfrm>
            <a:prstGeom prst="straightConnector1">
              <a:avLst/>
            </a:prstGeom>
            <a:ln cap="rnd" w="9525">
              <a:solidFill>
                <a:srgbClr val="bfbfbf"/>
              </a:solidFill>
              <a:round/>
            </a:ln>
          </p:spPr>
        </p:cxnSp>
        <p:cxnSp>
          <p:nvCxnSpPr>
            <p:cNvPr id="163"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164"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65"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66"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67"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68"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69"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70"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71"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172" name="PlaceHolder 1"/>
          <p:cNvSpPr>
            <a:spLocks noGrp="1"/>
          </p:cNvSpPr>
          <p:nvPr>
            <p:ph type="ftr" idx="28"/>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73" name="PlaceHolder 2"/>
          <p:cNvSpPr>
            <a:spLocks noGrp="1"/>
          </p:cNvSpPr>
          <p:nvPr>
            <p:ph type="sldNum" idx="29"/>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31978B47-46DB-4AE0-9645-83630397C915}"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174" name="PlaceHolder 3"/>
          <p:cNvSpPr>
            <a:spLocks noGrp="1"/>
          </p:cNvSpPr>
          <p:nvPr>
            <p:ph type="dt" idx="30"/>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75" name="Group 6"/>
          <p:cNvGrpSpPr/>
          <p:nvPr/>
        </p:nvGrpSpPr>
        <p:grpSpPr>
          <a:xfrm>
            <a:off x="0" y="-8640"/>
            <a:ext cx="12191400" cy="6867000"/>
            <a:chOff x="0" y="-8640"/>
            <a:chExt cx="12191400" cy="6867000"/>
          </a:xfrm>
        </p:grpSpPr>
        <p:cxnSp>
          <p:nvCxnSpPr>
            <p:cNvPr id="176" name="Straight Connector 19"/>
            <p:cNvCxnSpPr/>
            <p:nvPr/>
          </p:nvCxnSpPr>
          <p:spPr>
            <a:xfrm>
              <a:off x="9370800" y="0"/>
              <a:ext cx="1220040" cy="6858720"/>
            </a:xfrm>
            <a:prstGeom prst="straightConnector1">
              <a:avLst/>
            </a:prstGeom>
            <a:ln cap="rnd" w="9525">
              <a:solidFill>
                <a:srgbClr val="bfbfbf"/>
              </a:solidFill>
              <a:round/>
            </a:ln>
          </p:spPr>
        </p:cxnSp>
        <p:cxnSp>
          <p:nvCxnSpPr>
            <p:cNvPr id="177"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178"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79"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80"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81"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82"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83"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84"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85"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186" name="PlaceHolder 1"/>
          <p:cNvSpPr>
            <a:spLocks noGrp="1"/>
          </p:cNvSpPr>
          <p:nvPr>
            <p:ph type="title"/>
          </p:nvPr>
        </p:nvSpPr>
        <p:spPr>
          <a:xfrm>
            <a:off x="677160" y="609480"/>
            <a:ext cx="8596080" cy="132012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87" name="PlaceHolder 2"/>
          <p:cNvSpPr>
            <a:spLocks noGrp="1"/>
          </p:cNvSpPr>
          <p:nvPr>
            <p:ph type="body"/>
          </p:nvPr>
        </p:nvSpPr>
        <p:spPr>
          <a:xfrm>
            <a:off x="677160" y="2160720"/>
            <a:ext cx="4194360" cy="3880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88" name="PlaceHolder 3"/>
          <p:cNvSpPr>
            <a:spLocks noGrp="1"/>
          </p:cNvSpPr>
          <p:nvPr>
            <p:ph type="body"/>
          </p:nvPr>
        </p:nvSpPr>
        <p:spPr>
          <a:xfrm>
            <a:off x="5082120" y="2160720"/>
            <a:ext cx="4194360" cy="3880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89" name="PlaceHolder 4"/>
          <p:cNvSpPr>
            <a:spLocks noGrp="1"/>
          </p:cNvSpPr>
          <p:nvPr>
            <p:ph type="ftr" idx="31"/>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90" name="PlaceHolder 5"/>
          <p:cNvSpPr>
            <a:spLocks noGrp="1"/>
          </p:cNvSpPr>
          <p:nvPr>
            <p:ph type="sldNum" idx="32"/>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B21DA908-AD2A-4C1C-B633-7BB0681129B7}" type="slidenum">
              <a:rPr b="0" lang="en-US" sz="900" strike="noStrike" u="none">
                <a:solidFill>
                  <a:schemeClr val="accent1"/>
                </a:solidFill>
                <a:effectLst/>
                <a:uFillTx/>
                <a:latin typeface="Trebuchet MS"/>
              </a:rPr>
              <a:t>&lt;number&gt;</a:t>
            </a:fld>
            <a:endParaRPr b="0" lang="en-US" sz="900" strike="noStrike" u="none">
              <a:solidFill>
                <a:srgbClr val="000000"/>
              </a:solidFill>
              <a:effectLst/>
              <a:uFillTx/>
              <a:latin typeface="Times New Roman"/>
            </a:endParaRPr>
          </a:p>
        </p:txBody>
      </p:sp>
      <p:sp>
        <p:nvSpPr>
          <p:cNvPr id="191" name="PlaceHolder 6"/>
          <p:cNvSpPr>
            <a:spLocks noGrp="1"/>
          </p:cNvSpPr>
          <p:nvPr>
            <p:ph type="dt" idx="33"/>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7"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95" name="Group 6"/>
          <p:cNvGrpSpPr/>
          <p:nvPr/>
        </p:nvGrpSpPr>
        <p:grpSpPr>
          <a:xfrm>
            <a:off x="0" y="-8640"/>
            <a:ext cx="12191400" cy="6867000"/>
            <a:chOff x="0" y="-8640"/>
            <a:chExt cx="12191400" cy="6867000"/>
          </a:xfrm>
        </p:grpSpPr>
        <p:cxnSp>
          <p:nvCxnSpPr>
            <p:cNvPr id="196" name="Straight Connector 19"/>
            <p:cNvCxnSpPr/>
            <p:nvPr/>
          </p:nvCxnSpPr>
          <p:spPr>
            <a:xfrm>
              <a:off x="9370800" y="0"/>
              <a:ext cx="1220040" cy="6858720"/>
            </a:xfrm>
            <a:prstGeom prst="straightConnector1">
              <a:avLst/>
            </a:prstGeom>
            <a:ln cap="rnd" w="9525">
              <a:solidFill>
                <a:srgbClr val="bfbfbf"/>
              </a:solidFill>
              <a:round/>
            </a:ln>
          </p:spPr>
        </p:cxnSp>
        <p:cxnSp>
          <p:nvCxnSpPr>
            <p:cNvPr id="197"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198"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99"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00"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01"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02"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03"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04"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05"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206" name="PlaceHolder 1"/>
          <p:cNvSpPr>
            <a:spLocks noGrp="1"/>
          </p:cNvSpPr>
          <p:nvPr>
            <p:ph type="ftr" idx="34"/>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07" name="PlaceHolder 2"/>
          <p:cNvSpPr>
            <a:spLocks noGrp="1"/>
          </p:cNvSpPr>
          <p:nvPr>
            <p:ph type="sldNum" idx="35"/>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A1558082-2948-416B-B634-D1F63C8DE72A}"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208" name="PlaceHolder 3"/>
          <p:cNvSpPr>
            <a:spLocks noGrp="1"/>
          </p:cNvSpPr>
          <p:nvPr>
            <p:ph type="dt" idx="36"/>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9"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09" name="Group 6"/>
          <p:cNvGrpSpPr/>
          <p:nvPr/>
        </p:nvGrpSpPr>
        <p:grpSpPr>
          <a:xfrm>
            <a:off x="0" y="-8640"/>
            <a:ext cx="12191400" cy="6867000"/>
            <a:chOff x="0" y="-8640"/>
            <a:chExt cx="12191400" cy="6867000"/>
          </a:xfrm>
        </p:grpSpPr>
        <p:cxnSp>
          <p:nvCxnSpPr>
            <p:cNvPr id="210" name="Straight Connector 19"/>
            <p:cNvCxnSpPr/>
            <p:nvPr/>
          </p:nvCxnSpPr>
          <p:spPr>
            <a:xfrm>
              <a:off x="9370800" y="0"/>
              <a:ext cx="1220040" cy="6858720"/>
            </a:xfrm>
            <a:prstGeom prst="straightConnector1">
              <a:avLst/>
            </a:prstGeom>
            <a:ln cap="rnd" w="9525">
              <a:solidFill>
                <a:srgbClr val="bfbfbf"/>
              </a:solidFill>
              <a:round/>
            </a:ln>
          </p:spPr>
        </p:cxnSp>
        <p:cxnSp>
          <p:nvCxnSpPr>
            <p:cNvPr id="211"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212"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13"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14"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15"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16"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17"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18"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19"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220" name="PlaceHolder 1"/>
          <p:cNvSpPr>
            <a:spLocks noGrp="1"/>
          </p:cNvSpPr>
          <p:nvPr>
            <p:ph type="title"/>
          </p:nvPr>
        </p:nvSpPr>
        <p:spPr>
          <a:xfrm>
            <a:off x="677160" y="609480"/>
            <a:ext cx="8596080" cy="132012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221" name="PlaceHolder 2"/>
          <p:cNvSpPr>
            <a:spLocks noGrp="1"/>
          </p:cNvSpPr>
          <p:nvPr>
            <p:ph type="ftr" idx="37"/>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22" name="PlaceHolder 3"/>
          <p:cNvSpPr>
            <a:spLocks noGrp="1"/>
          </p:cNvSpPr>
          <p:nvPr>
            <p:ph type="sldNum" idx="38"/>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91769D64-221E-4C19-B67A-F70D826B8260}"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223" name="PlaceHolder 4"/>
          <p:cNvSpPr>
            <a:spLocks noGrp="1"/>
          </p:cNvSpPr>
          <p:nvPr>
            <p:ph type="dt" idx="39"/>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1"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25" name="Group 6"/>
          <p:cNvGrpSpPr/>
          <p:nvPr/>
        </p:nvGrpSpPr>
        <p:grpSpPr>
          <a:xfrm>
            <a:off x="0" y="-8640"/>
            <a:ext cx="12191400" cy="6867000"/>
            <a:chOff x="0" y="-8640"/>
            <a:chExt cx="12191400" cy="6867000"/>
          </a:xfrm>
        </p:grpSpPr>
        <p:cxnSp>
          <p:nvCxnSpPr>
            <p:cNvPr id="226" name="Straight Connector 19"/>
            <p:cNvCxnSpPr/>
            <p:nvPr/>
          </p:nvCxnSpPr>
          <p:spPr>
            <a:xfrm>
              <a:off x="9370800" y="0"/>
              <a:ext cx="1220040" cy="6858720"/>
            </a:xfrm>
            <a:prstGeom prst="straightConnector1">
              <a:avLst/>
            </a:prstGeom>
            <a:ln cap="rnd" w="9525">
              <a:solidFill>
                <a:srgbClr val="bfbfbf"/>
              </a:solidFill>
              <a:round/>
            </a:ln>
          </p:spPr>
        </p:cxnSp>
        <p:cxnSp>
          <p:nvCxnSpPr>
            <p:cNvPr id="227"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228"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29"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30"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31"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32"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33"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34"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35"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236" name="PlaceHolder 1"/>
          <p:cNvSpPr>
            <a:spLocks noGrp="1"/>
          </p:cNvSpPr>
          <p:nvPr>
            <p:ph type="ftr" idx="40"/>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37" name="PlaceHolder 2"/>
          <p:cNvSpPr>
            <a:spLocks noGrp="1"/>
          </p:cNvSpPr>
          <p:nvPr>
            <p:ph type="sldNum" idx="41"/>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441A0592-9A82-4B59-8494-019E702AC10E}"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238" name="PlaceHolder 3"/>
          <p:cNvSpPr>
            <a:spLocks noGrp="1"/>
          </p:cNvSpPr>
          <p:nvPr>
            <p:ph type="dt" idx="42"/>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3"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39" name="Group 6"/>
          <p:cNvGrpSpPr/>
          <p:nvPr/>
        </p:nvGrpSpPr>
        <p:grpSpPr>
          <a:xfrm>
            <a:off x="0" y="-8640"/>
            <a:ext cx="12191400" cy="6867000"/>
            <a:chOff x="0" y="-8640"/>
            <a:chExt cx="12191400" cy="6867000"/>
          </a:xfrm>
        </p:grpSpPr>
        <p:cxnSp>
          <p:nvCxnSpPr>
            <p:cNvPr id="240" name="Straight Connector 19"/>
            <p:cNvCxnSpPr/>
            <p:nvPr/>
          </p:nvCxnSpPr>
          <p:spPr>
            <a:xfrm>
              <a:off x="9370800" y="0"/>
              <a:ext cx="1220040" cy="6858720"/>
            </a:xfrm>
            <a:prstGeom prst="straightConnector1">
              <a:avLst/>
            </a:prstGeom>
            <a:ln cap="rnd" w="9525">
              <a:solidFill>
                <a:srgbClr val="bfbfbf"/>
              </a:solidFill>
              <a:round/>
            </a:ln>
          </p:spPr>
        </p:cxnSp>
        <p:cxnSp>
          <p:nvCxnSpPr>
            <p:cNvPr id="241"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242"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43"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44"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45"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46"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47"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48"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49"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250" name="PlaceHolder 1"/>
          <p:cNvSpPr>
            <a:spLocks noGrp="1"/>
          </p:cNvSpPr>
          <p:nvPr>
            <p:ph type="ftr" idx="43"/>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51" name="PlaceHolder 2"/>
          <p:cNvSpPr>
            <a:spLocks noGrp="1"/>
          </p:cNvSpPr>
          <p:nvPr>
            <p:ph type="sldNum" idx="44"/>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8018ADE8-3795-44C0-942E-FF9467CCEC4D}"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252" name="PlaceHolder 3"/>
          <p:cNvSpPr>
            <a:spLocks noGrp="1"/>
          </p:cNvSpPr>
          <p:nvPr>
            <p:ph type="dt" idx="45"/>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5"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53" name="Group 6"/>
          <p:cNvGrpSpPr/>
          <p:nvPr/>
        </p:nvGrpSpPr>
        <p:grpSpPr>
          <a:xfrm>
            <a:off x="0" y="-8640"/>
            <a:ext cx="12191400" cy="6867000"/>
            <a:chOff x="0" y="-8640"/>
            <a:chExt cx="12191400" cy="6867000"/>
          </a:xfrm>
        </p:grpSpPr>
        <p:cxnSp>
          <p:nvCxnSpPr>
            <p:cNvPr id="254" name="Straight Connector 19"/>
            <p:cNvCxnSpPr/>
            <p:nvPr/>
          </p:nvCxnSpPr>
          <p:spPr>
            <a:xfrm>
              <a:off x="9370800" y="0"/>
              <a:ext cx="1220040" cy="6858720"/>
            </a:xfrm>
            <a:prstGeom prst="straightConnector1">
              <a:avLst/>
            </a:prstGeom>
            <a:ln cap="rnd" w="9525">
              <a:solidFill>
                <a:srgbClr val="bfbfbf"/>
              </a:solidFill>
              <a:round/>
            </a:ln>
          </p:spPr>
        </p:cxnSp>
        <p:cxnSp>
          <p:nvCxnSpPr>
            <p:cNvPr id="255"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256"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57"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58"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59"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60"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61"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62"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263"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264" name="PlaceHolder 1"/>
          <p:cNvSpPr>
            <a:spLocks noGrp="1"/>
          </p:cNvSpPr>
          <p:nvPr>
            <p:ph type="ftr" idx="46"/>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65" name="PlaceHolder 2"/>
          <p:cNvSpPr>
            <a:spLocks noGrp="1"/>
          </p:cNvSpPr>
          <p:nvPr>
            <p:ph type="sldNum" idx="47"/>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120D8DAE-D5E5-446B-9A1C-E8A3861DE921}"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266" name="PlaceHolder 3"/>
          <p:cNvSpPr>
            <a:spLocks noGrp="1"/>
          </p:cNvSpPr>
          <p:nvPr>
            <p:ph type="dt" idx="48"/>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87"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29" name="Group 6"/>
          <p:cNvGrpSpPr/>
          <p:nvPr/>
        </p:nvGrpSpPr>
        <p:grpSpPr>
          <a:xfrm>
            <a:off x="0" y="-8640"/>
            <a:ext cx="12191400" cy="6867000"/>
            <a:chOff x="0" y="-8640"/>
            <a:chExt cx="12191400" cy="6867000"/>
          </a:xfrm>
        </p:grpSpPr>
        <p:cxnSp>
          <p:nvCxnSpPr>
            <p:cNvPr id="30" name="Straight Connector 19"/>
            <p:cNvCxnSpPr/>
            <p:nvPr/>
          </p:nvCxnSpPr>
          <p:spPr>
            <a:xfrm>
              <a:off x="9370800" y="0"/>
              <a:ext cx="1220040" cy="6858720"/>
            </a:xfrm>
            <a:prstGeom prst="straightConnector1">
              <a:avLst/>
            </a:prstGeom>
            <a:ln cap="rnd" w="9525">
              <a:solidFill>
                <a:srgbClr val="bfbfbf"/>
              </a:solidFill>
              <a:round/>
            </a:ln>
          </p:spPr>
        </p:cxnSp>
        <p:cxnSp>
          <p:nvCxnSpPr>
            <p:cNvPr id="31"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32"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33"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34"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35"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36"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7"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38"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39"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40" name="PlaceHolder 1"/>
          <p:cNvSpPr>
            <a:spLocks noGrp="1"/>
          </p:cNvSpPr>
          <p:nvPr>
            <p:ph type="ftr" idx="4"/>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41" name="PlaceHolder 2"/>
          <p:cNvSpPr>
            <a:spLocks noGrp="1"/>
          </p:cNvSpPr>
          <p:nvPr>
            <p:ph type="sldNum" idx="5"/>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801BA51C-61FC-4D06-9378-CBB82890FBB2}"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42" name="PlaceHolder 3"/>
          <p:cNvSpPr>
            <a:spLocks noGrp="1"/>
          </p:cNvSpPr>
          <p:nvPr>
            <p:ph type="dt" idx="6"/>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43" name="Group 6"/>
          <p:cNvGrpSpPr/>
          <p:nvPr/>
        </p:nvGrpSpPr>
        <p:grpSpPr>
          <a:xfrm>
            <a:off x="0" y="-8640"/>
            <a:ext cx="12191400" cy="6867000"/>
            <a:chOff x="0" y="-8640"/>
            <a:chExt cx="12191400" cy="6867000"/>
          </a:xfrm>
        </p:grpSpPr>
        <p:cxnSp>
          <p:nvCxnSpPr>
            <p:cNvPr id="44" name="Straight Connector 19"/>
            <p:cNvCxnSpPr/>
            <p:nvPr/>
          </p:nvCxnSpPr>
          <p:spPr>
            <a:xfrm>
              <a:off x="9370800" y="0"/>
              <a:ext cx="1220040" cy="6858720"/>
            </a:xfrm>
            <a:prstGeom prst="straightConnector1">
              <a:avLst/>
            </a:prstGeom>
            <a:ln cap="rnd" w="9525">
              <a:solidFill>
                <a:srgbClr val="bfbfbf"/>
              </a:solidFill>
              <a:round/>
            </a:ln>
          </p:spPr>
        </p:cxnSp>
        <p:cxnSp>
          <p:nvCxnSpPr>
            <p:cNvPr id="45"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46"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47"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48"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49"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50"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51"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52"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53"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54" name="TextBox 19"/>
          <p:cNvSpPr/>
          <p:nvPr/>
        </p:nvSpPr>
        <p:spPr>
          <a:xfrm>
            <a:off x="541800" y="790200"/>
            <a:ext cx="608760" cy="583920"/>
          </a:xfrm>
          <a:prstGeom prst="rect">
            <a:avLst/>
          </a:prstGeom>
          <a:noFill/>
          <a:ln w="0">
            <a:noFill/>
          </a:ln>
        </p:spPr>
        <p:style>
          <a:lnRef idx="0"/>
          <a:fillRef idx="0"/>
          <a:effectRef idx="0"/>
          <a:fontRef idx="minor"/>
        </p:style>
        <p:txBody>
          <a:bodyPr lIns="90000" rIns="90000" tIns="45000" bIns="45000" anchor="ctr">
            <a:noAutofit/>
          </a:bodyPr>
          <a:p>
            <a:pPr defTabSz="457200">
              <a:lnSpc>
                <a:spcPct val="100000"/>
              </a:lnSpc>
            </a:pPr>
            <a:r>
              <a:rPr b="0" lang="en-US" sz="8000" strike="noStrike" u="none">
                <a:solidFill>
                  <a:schemeClr val="accent1">
                    <a:lumMod val="60000"/>
                    <a:lumOff val="40000"/>
                  </a:schemeClr>
                </a:solidFill>
                <a:effectLst/>
                <a:uFillTx/>
                <a:latin typeface="Arial"/>
              </a:rPr>
              <a:t>“</a:t>
            </a:r>
            <a:endParaRPr b="0" lang="en-US" sz="8000" strike="noStrike" u="none">
              <a:solidFill>
                <a:srgbClr val="000000"/>
              </a:solidFill>
              <a:effectLst/>
              <a:uFillTx/>
              <a:latin typeface="Arial"/>
            </a:endParaRPr>
          </a:p>
        </p:txBody>
      </p:sp>
      <p:sp>
        <p:nvSpPr>
          <p:cNvPr id="55" name="TextBox 21"/>
          <p:cNvSpPr/>
          <p:nvPr/>
        </p:nvSpPr>
        <p:spPr>
          <a:xfrm>
            <a:off x="8893080" y="2886480"/>
            <a:ext cx="608760" cy="583920"/>
          </a:xfrm>
          <a:prstGeom prst="rect">
            <a:avLst/>
          </a:prstGeom>
          <a:noFill/>
          <a:ln w="0">
            <a:noFill/>
          </a:ln>
        </p:spPr>
        <p:style>
          <a:lnRef idx="0"/>
          <a:fillRef idx="0"/>
          <a:effectRef idx="0"/>
          <a:fontRef idx="minor"/>
        </p:style>
        <p:txBody>
          <a:bodyPr lIns="90000" rIns="90000" tIns="45000" bIns="45000" anchor="ctr">
            <a:noAutofit/>
          </a:bodyPr>
          <a:p>
            <a:pPr defTabSz="457200">
              <a:lnSpc>
                <a:spcPct val="100000"/>
              </a:lnSpc>
            </a:pPr>
            <a:r>
              <a:rPr b="0" lang="en-US" sz="8000" strike="noStrike" u="none">
                <a:solidFill>
                  <a:schemeClr val="accent1">
                    <a:lumMod val="60000"/>
                    <a:lumOff val="40000"/>
                  </a:schemeClr>
                </a:solidFill>
                <a:effectLst/>
                <a:uFillTx/>
                <a:latin typeface="Arial"/>
              </a:rPr>
              <a:t>”</a:t>
            </a:r>
            <a:endParaRPr b="0" lang="en-US" sz="8000" strike="noStrike" u="none">
              <a:solidFill>
                <a:srgbClr val="000000"/>
              </a:solidFill>
              <a:effectLst/>
              <a:uFillTx/>
              <a:latin typeface="Arial"/>
            </a:endParaRPr>
          </a:p>
        </p:txBody>
      </p:sp>
      <p:sp>
        <p:nvSpPr>
          <p:cNvPr id="56" name="PlaceHolder 1"/>
          <p:cNvSpPr>
            <a:spLocks noGrp="1"/>
          </p:cNvSpPr>
          <p:nvPr>
            <p:ph type="ftr" idx="7"/>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57" name="PlaceHolder 2"/>
          <p:cNvSpPr>
            <a:spLocks noGrp="1"/>
          </p:cNvSpPr>
          <p:nvPr>
            <p:ph type="sldNum" idx="8"/>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06AD394A-432A-448B-96A8-BE2746106F13}"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58" name="PlaceHolder 3"/>
          <p:cNvSpPr>
            <a:spLocks noGrp="1"/>
          </p:cNvSpPr>
          <p:nvPr>
            <p:ph type="dt" idx="9"/>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59" name="Group 6"/>
          <p:cNvGrpSpPr/>
          <p:nvPr/>
        </p:nvGrpSpPr>
        <p:grpSpPr>
          <a:xfrm>
            <a:off x="0" y="-8640"/>
            <a:ext cx="12191400" cy="6867000"/>
            <a:chOff x="0" y="-8640"/>
            <a:chExt cx="12191400" cy="6867000"/>
          </a:xfrm>
        </p:grpSpPr>
        <p:cxnSp>
          <p:nvCxnSpPr>
            <p:cNvPr id="60" name="Straight Connector 19"/>
            <p:cNvCxnSpPr/>
            <p:nvPr/>
          </p:nvCxnSpPr>
          <p:spPr>
            <a:xfrm>
              <a:off x="9370800" y="0"/>
              <a:ext cx="1220040" cy="6858720"/>
            </a:xfrm>
            <a:prstGeom prst="straightConnector1">
              <a:avLst/>
            </a:prstGeom>
            <a:ln cap="rnd" w="9525">
              <a:solidFill>
                <a:srgbClr val="bfbfbf"/>
              </a:solidFill>
              <a:round/>
            </a:ln>
          </p:spPr>
        </p:cxnSp>
        <p:cxnSp>
          <p:nvCxnSpPr>
            <p:cNvPr id="61"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62"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63"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64"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65"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66"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67"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68"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69"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70" name="PlaceHolder 1"/>
          <p:cNvSpPr>
            <a:spLocks noGrp="1"/>
          </p:cNvSpPr>
          <p:nvPr>
            <p:ph type="ftr" idx="10"/>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71" name="PlaceHolder 2"/>
          <p:cNvSpPr>
            <a:spLocks noGrp="1"/>
          </p:cNvSpPr>
          <p:nvPr>
            <p:ph type="sldNum" idx="11"/>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90CC7D78-F963-40DF-9696-E51EB0BABE1D}"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72" name="PlaceHolder 3"/>
          <p:cNvSpPr>
            <a:spLocks noGrp="1"/>
          </p:cNvSpPr>
          <p:nvPr>
            <p:ph type="dt" idx="12"/>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73" name="Group 6"/>
          <p:cNvGrpSpPr/>
          <p:nvPr/>
        </p:nvGrpSpPr>
        <p:grpSpPr>
          <a:xfrm>
            <a:off x="0" y="-8640"/>
            <a:ext cx="12191400" cy="6867000"/>
            <a:chOff x="0" y="-8640"/>
            <a:chExt cx="12191400" cy="6867000"/>
          </a:xfrm>
        </p:grpSpPr>
        <p:cxnSp>
          <p:nvCxnSpPr>
            <p:cNvPr id="74" name="Straight Connector 19"/>
            <p:cNvCxnSpPr/>
            <p:nvPr/>
          </p:nvCxnSpPr>
          <p:spPr>
            <a:xfrm>
              <a:off x="9370800" y="0"/>
              <a:ext cx="1220040" cy="6858720"/>
            </a:xfrm>
            <a:prstGeom prst="straightConnector1">
              <a:avLst/>
            </a:prstGeom>
            <a:ln cap="rnd" w="9525">
              <a:solidFill>
                <a:srgbClr val="bfbfbf"/>
              </a:solidFill>
              <a:round/>
            </a:ln>
          </p:spPr>
        </p:cxnSp>
        <p:cxnSp>
          <p:nvCxnSpPr>
            <p:cNvPr id="75"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76"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77"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78"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79"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80"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81"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82"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83"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84" name="TextBox 23"/>
          <p:cNvSpPr/>
          <p:nvPr/>
        </p:nvSpPr>
        <p:spPr>
          <a:xfrm>
            <a:off x="541800" y="790200"/>
            <a:ext cx="608760" cy="583920"/>
          </a:xfrm>
          <a:prstGeom prst="rect">
            <a:avLst/>
          </a:prstGeom>
          <a:noFill/>
          <a:ln w="0">
            <a:noFill/>
          </a:ln>
        </p:spPr>
        <p:style>
          <a:lnRef idx="0"/>
          <a:fillRef idx="0"/>
          <a:effectRef idx="0"/>
          <a:fontRef idx="minor"/>
        </p:style>
        <p:txBody>
          <a:bodyPr lIns="90000" rIns="90000" tIns="45000" bIns="45000" anchor="ctr">
            <a:noAutofit/>
          </a:bodyPr>
          <a:p>
            <a:pPr defTabSz="457200">
              <a:lnSpc>
                <a:spcPct val="100000"/>
              </a:lnSpc>
            </a:pPr>
            <a:r>
              <a:rPr b="0" lang="en-US" sz="8000" strike="noStrike" u="none">
                <a:solidFill>
                  <a:schemeClr val="accent1">
                    <a:lumMod val="60000"/>
                    <a:lumOff val="40000"/>
                  </a:schemeClr>
                </a:solidFill>
                <a:effectLst/>
                <a:uFillTx/>
                <a:latin typeface="Arial"/>
              </a:rPr>
              <a:t>“</a:t>
            </a:r>
            <a:endParaRPr b="0" lang="en-US" sz="8000" strike="noStrike" u="none">
              <a:solidFill>
                <a:srgbClr val="000000"/>
              </a:solidFill>
              <a:effectLst/>
              <a:uFillTx/>
              <a:latin typeface="Arial"/>
            </a:endParaRPr>
          </a:p>
        </p:txBody>
      </p:sp>
      <p:sp>
        <p:nvSpPr>
          <p:cNvPr id="85" name="TextBox 24"/>
          <p:cNvSpPr/>
          <p:nvPr/>
        </p:nvSpPr>
        <p:spPr>
          <a:xfrm>
            <a:off x="8893080" y="2886480"/>
            <a:ext cx="608760" cy="583920"/>
          </a:xfrm>
          <a:prstGeom prst="rect">
            <a:avLst/>
          </a:prstGeom>
          <a:noFill/>
          <a:ln w="0">
            <a:noFill/>
          </a:ln>
        </p:spPr>
        <p:style>
          <a:lnRef idx="0"/>
          <a:fillRef idx="0"/>
          <a:effectRef idx="0"/>
          <a:fontRef idx="minor"/>
        </p:style>
        <p:txBody>
          <a:bodyPr lIns="90000" rIns="90000" tIns="45000" bIns="45000" anchor="ctr">
            <a:noAutofit/>
          </a:bodyPr>
          <a:p>
            <a:pPr defTabSz="457200">
              <a:lnSpc>
                <a:spcPct val="100000"/>
              </a:lnSpc>
            </a:pPr>
            <a:r>
              <a:rPr b="0" lang="en-US" sz="8000" strike="noStrike" u="none">
                <a:solidFill>
                  <a:schemeClr val="accent1">
                    <a:lumMod val="60000"/>
                    <a:lumOff val="40000"/>
                  </a:schemeClr>
                </a:solidFill>
                <a:effectLst/>
                <a:uFillTx/>
                <a:latin typeface="Arial"/>
              </a:rPr>
              <a:t>”</a:t>
            </a:r>
            <a:endParaRPr b="0" lang="en-US" sz="8000" strike="noStrike" u="none">
              <a:solidFill>
                <a:srgbClr val="000000"/>
              </a:solidFill>
              <a:effectLst/>
              <a:uFillTx/>
              <a:latin typeface="Arial"/>
            </a:endParaRPr>
          </a:p>
        </p:txBody>
      </p:sp>
      <p:sp>
        <p:nvSpPr>
          <p:cNvPr id="86" name="PlaceHolder 1"/>
          <p:cNvSpPr>
            <a:spLocks noGrp="1"/>
          </p:cNvSpPr>
          <p:nvPr>
            <p:ph type="ftr" idx="13"/>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87" name="PlaceHolder 2"/>
          <p:cNvSpPr>
            <a:spLocks noGrp="1"/>
          </p:cNvSpPr>
          <p:nvPr>
            <p:ph type="sldNum" idx="14"/>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80EFF46F-46F0-438C-9A10-B16B38D66119}"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88" name="PlaceHolder 3"/>
          <p:cNvSpPr>
            <a:spLocks noGrp="1"/>
          </p:cNvSpPr>
          <p:nvPr>
            <p:ph type="dt" idx="15"/>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89" name="Group 6"/>
          <p:cNvGrpSpPr/>
          <p:nvPr/>
        </p:nvGrpSpPr>
        <p:grpSpPr>
          <a:xfrm>
            <a:off x="0" y="-8640"/>
            <a:ext cx="12191400" cy="6867000"/>
            <a:chOff x="0" y="-8640"/>
            <a:chExt cx="12191400" cy="6867000"/>
          </a:xfrm>
        </p:grpSpPr>
        <p:cxnSp>
          <p:nvCxnSpPr>
            <p:cNvPr id="90" name="Straight Connector 19"/>
            <p:cNvCxnSpPr/>
            <p:nvPr/>
          </p:nvCxnSpPr>
          <p:spPr>
            <a:xfrm>
              <a:off x="9370800" y="0"/>
              <a:ext cx="1220040" cy="6858720"/>
            </a:xfrm>
            <a:prstGeom prst="straightConnector1">
              <a:avLst/>
            </a:prstGeom>
            <a:ln cap="rnd" w="9525">
              <a:solidFill>
                <a:srgbClr val="bfbfbf"/>
              </a:solidFill>
              <a:round/>
            </a:ln>
          </p:spPr>
        </p:cxnSp>
        <p:cxnSp>
          <p:nvCxnSpPr>
            <p:cNvPr id="91"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92"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93"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94"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95"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96"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97"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98"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99"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100" name="PlaceHolder 1"/>
          <p:cNvSpPr>
            <a:spLocks noGrp="1"/>
          </p:cNvSpPr>
          <p:nvPr>
            <p:ph type="ftr" idx="16"/>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01" name="PlaceHolder 2"/>
          <p:cNvSpPr>
            <a:spLocks noGrp="1"/>
          </p:cNvSpPr>
          <p:nvPr>
            <p:ph type="sldNum" idx="17"/>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48C586B8-FFD1-4BCD-97B1-D1172638A42E}"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102" name="PlaceHolder 3"/>
          <p:cNvSpPr>
            <a:spLocks noGrp="1"/>
          </p:cNvSpPr>
          <p:nvPr>
            <p:ph type="dt" idx="18"/>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03" name="Group 6"/>
          <p:cNvGrpSpPr/>
          <p:nvPr/>
        </p:nvGrpSpPr>
        <p:grpSpPr>
          <a:xfrm>
            <a:off x="0" y="-8640"/>
            <a:ext cx="12191400" cy="6867000"/>
            <a:chOff x="0" y="-8640"/>
            <a:chExt cx="12191400" cy="6867000"/>
          </a:xfrm>
        </p:grpSpPr>
        <p:cxnSp>
          <p:nvCxnSpPr>
            <p:cNvPr id="104" name="Straight Connector 19"/>
            <p:cNvCxnSpPr/>
            <p:nvPr/>
          </p:nvCxnSpPr>
          <p:spPr>
            <a:xfrm>
              <a:off x="9370800" y="0"/>
              <a:ext cx="1220040" cy="6858720"/>
            </a:xfrm>
            <a:prstGeom prst="straightConnector1">
              <a:avLst/>
            </a:prstGeom>
            <a:ln cap="rnd" w="9525">
              <a:solidFill>
                <a:srgbClr val="bfbfbf"/>
              </a:solidFill>
              <a:round/>
            </a:ln>
          </p:spPr>
        </p:cxnSp>
        <p:cxnSp>
          <p:nvCxnSpPr>
            <p:cNvPr id="105"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106"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07"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08"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09"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10"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11"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12"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13"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114" name="PlaceHolder 1"/>
          <p:cNvSpPr>
            <a:spLocks noGrp="1"/>
          </p:cNvSpPr>
          <p:nvPr>
            <p:ph type="ftr" idx="19"/>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15" name="PlaceHolder 2"/>
          <p:cNvSpPr>
            <a:spLocks noGrp="1"/>
          </p:cNvSpPr>
          <p:nvPr>
            <p:ph type="sldNum" idx="20"/>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769FBCEB-AA17-42F3-B0AF-3A244938CC16}"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116" name="PlaceHolder 3"/>
          <p:cNvSpPr>
            <a:spLocks noGrp="1"/>
          </p:cNvSpPr>
          <p:nvPr>
            <p:ph type="dt" idx="21"/>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17" name="Group 6"/>
          <p:cNvGrpSpPr/>
          <p:nvPr/>
        </p:nvGrpSpPr>
        <p:grpSpPr>
          <a:xfrm>
            <a:off x="0" y="-8640"/>
            <a:ext cx="12191400" cy="6867000"/>
            <a:chOff x="0" y="-8640"/>
            <a:chExt cx="12191400" cy="6867000"/>
          </a:xfrm>
        </p:grpSpPr>
        <p:cxnSp>
          <p:nvCxnSpPr>
            <p:cNvPr id="118" name="Straight Connector 19"/>
            <p:cNvCxnSpPr/>
            <p:nvPr/>
          </p:nvCxnSpPr>
          <p:spPr>
            <a:xfrm>
              <a:off x="9370800" y="0"/>
              <a:ext cx="1220040" cy="6858720"/>
            </a:xfrm>
            <a:prstGeom prst="straightConnector1">
              <a:avLst/>
            </a:prstGeom>
            <a:ln cap="rnd" w="9525">
              <a:solidFill>
                <a:srgbClr val="bfbfbf"/>
              </a:solidFill>
              <a:round/>
            </a:ln>
          </p:spPr>
        </p:cxnSp>
        <p:cxnSp>
          <p:nvCxnSpPr>
            <p:cNvPr id="119"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120"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21"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22"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23"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24"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25"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26"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27"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128" name="PlaceHolder 1"/>
          <p:cNvSpPr>
            <a:spLocks noGrp="1"/>
          </p:cNvSpPr>
          <p:nvPr>
            <p:ph type="ftr" idx="22"/>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29" name="PlaceHolder 2"/>
          <p:cNvSpPr>
            <a:spLocks noGrp="1"/>
          </p:cNvSpPr>
          <p:nvPr>
            <p:ph type="sldNum" idx="23"/>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8650D965-9733-45DB-B8AE-C502ABD4B911}" type="slidenum">
              <a:rPr b="0" lang="en-US" sz="900" strike="noStrike" u="none">
                <a:solidFill>
                  <a:schemeClr val="accent1"/>
                </a:solidFill>
                <a:effectLst/>
                <a:uFillTx/>
                <a:latin typeface="Trebuchet MS"/>
              </a:rPr>
              <a:t>1</a:t>
            </a:fld>
            <a:endParaRPr b="0" lang="en-US" sz="900" strike="noStrike" u="none">
              <a:solidFill>
                <a:srgbClr val="000000"/>
              </a:solidFill>
              <a:effectLst/>
              <a:uFillTx/>
              <a:latin typeface="Times New Roman"/>
            </a:endParaRPr>
          </a:p>
        </p:txBody>
      </p:sp>
      <p:sp>
        <p:nvSpPr>
          <p:cNvPr id="130" name="PlaceHolder 3"/>
          <p:cNvSpPr>
            <a:spLocks noGrp="1"/>
          </p:cNvSpPr>
          <p:nvPr>
            <p:ph type="dt" idx="24"/>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31" name="Group 6"/>
          <p:cNvGrpSpPr/>
          <p:nvPr/>
        </p:nvGrpSpPr>
        <p:grpSpPr>
          <a:xfrm>
            <a:off x="0" y="-8640"/>
            <a:ext cx="12191400" cy="6867000"/>
            <a:chOff x="0" y="-8640"/>
            <a:chExt cx="12191400" cy="6867000"/>
          </a:xfrm>
        </p:grpSpPr>
        <p:cxnSp>
          <p:nvCxnSpPr>
            <p:cNvPr id="132" name="Straight Connector 19"/>
            <p:cNvCxnSpPr/>
            <p:nvPr/>
          </p:nvCxnSpPr>
          <p:spPr>
            <a:xfrm>
              <a:off x="9370800" y="0"/>
              <a:ext cx="1220040" cy="6858720"/>
            </a:xfrm>
            <a:prstGeom prst="straightConnector1">
              <a:avLst/>
            </a:prstGeom>
            <a:ln cap="rnd" w="9525">
              <a:solidFill>
                <a:srgbClr val="bfbfbf"/>
              </a:solidFill>
              <a:round/>
            </a:ln>
          </p:spPr>
        </p:cxnSp>
        <p:cxnSp>
          <p:nvCxnSpPr>
            <p:cNvPr id="133" name="Straight Connector 20"/>
            <p:cNvCxnSpPr/>
            <p:nvPr/>
          </p:nvCxnSpPr>
          <p:spPr>
            <a:xfrm flipH="1">
              <a:off x="7425000" y="3681360"/>
              <a:ext cx="4764240" cy="3177360"/>
            </a:xfrm>
            <a:prstGeom prst="straightConnector1">
              <a:avLst/>
            </a:prstGeom>
            <a:ln cap="rnd" w="9525">
              <a:solidFill>
                <a:srgbClr val="d9d9d9"/>
              </a:solidFill>
              <a:round/>
            </a:ln>
          </p:spPr>
        </p:cxnSp>
        <p:sp>
          <p:nvSpPr>
            <p:cNvPr id="134" name="Rectangle 23"/>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35" name="Rectangle 25"/>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36" name="Isosceles Triangle 23"/>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37" name="Rectangle 27"/>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38" name="Rectangle 28"/>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139" name="Rectangle 29"/>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40" name="Isosceles Triangle 27"/>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sp>
          <p:nvSpPr>
            <p:cNvPr id="141" name="Isosceles Triangle 28"/>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a:lnSpc>
                  <a:spcPct val="100000"/>
                </a:lnSpc>
              </a:pPr>
              <a:endParaRPr b="0" lang="en-US" sz="1800" strike="noStrike" u="none">
                <a:solidFill>
                  <a:srgbClr val="ffffff"/>
                </a:solidFill>
                <a:effectLst/>
                <a:uFillTx/>
                <a:latin typeface="Arial"/>
              </a:endParaRPr>
            </a:p>
          </p:txBody>
        </p:sp>
      </p:grpSp>
      <p:sp>
        <p:nvSpPr>
          <p:cNvPr id="142" name="PlaceHolder 1"/>
          <p:cNvSpPr>
            <a:spLocks noGrp="1"/>
          </p:cNvSpPr>
          <p:nvPr>
            <p:ph type="title"/>
          </p:nvPr>
        </p:nvSpPr>
        <p:spPr>
          <a:xfrm>
            <a:off x="677160" y="609480"/>
            <a:ext cx="8596080" cy="1320120"/>
          </a:xfrm>
          <a:prstGeom prst="rect">
            <a:avLst/>
          </a:prstGeom>
          <a:noFill/>
          <a:ln w="0">
            <a:noFill/>
          </a:ln>
        </p:spPr>
        <p:txBody>
          <a:bodyPr lIns="0" rIns="0" tIns="0" bIns="0" anchor="ctr">
            <a:no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43" name="PlaceHolder 2"/>
          <p:cNvSpPr>
            <a:spLocks noGrp="1"/>
          </p:cNvSpPr>
          <p:nvPr>
            <p:ph type="body"/>
          </p:nvPr>
        </p:nvSpPr>
        <p:spPr>
          <a:xfrm>
            <a:off x="677160" y="2160720"/>
            <a:ext cx="8596080" cy="38800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44" name="PlaceHolder 3"/>
          <p:cNvSpPr>
            <a:spLocks noGrp="1"/>
          </p:cNvSpPr>
          <p:nvPr>
            <p:ph type="ftr" idx="25"/>
          </p:nvPr>
        </p:nvSpPr>
        <p:spPr>
          <a:xfrm>
            <a:off x="677160" y="6041520"/>
            <a:ext cx="629676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45" name="PlaceHolder 4"/>
          <p:cNvSpPr>
            <a:spLocks noGrp="1"/>
          </p:cNvSpPr>
          <p:nvPr>
            <p:ph type="sldNum" idx="26"/>
          </p:nvPr>
        </p:nvSpPr>
        <p:spPr>
          <a:xfrm>
            <a:off x="8590680" y="6041520"/>
            <a:ext cx="682560" cy="36432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900" strike="noStrike" u="none">
                <a:solidFill>
                  <a:schemeClr val="accent1"/>
                </a:solidFill>
                <a:effectLst/>
                <a:uFillTx/>
                <a:latin typeface="Trebuchet MS"/>
              </a:defRPr>
            </a:lvl1pPr>
          </a:lstStyle>
          <a:p>
            <a:pPr indent="0" algn="r" defTabSz="457200">
              <a:lnSpc>
                <a:spcPct val="100000"/>
              </a:lnSpc>
              <a:buNone/>
              <a:tabLst>
                <a:tab algn="l" pos="0"/>
              </a:tabLst>
            </a:pPr>
            <a:fld id="{AA32581D-F28B-49D4-A986-A85FD587748C}" type="slidenum">
              <a:rPr b="0" lang="en-US" sz="900" strike="noStrike" u="none">
                <a:solidFill>
                  <a:schemeClr val="accent1"/>
                </a:solidFill>
                <a:effectLst/>
                <a:uFillTx/>
                <a:latin typeface="Trebuchet MS"/>
              </a:rPr>
              <a:t>&lt;number&gt;</a:t>
            </a:fld>
            <a:endParaRPr b="0" lang="en-US" sz="900" strike="noStrike" u="none">
              <a:solidFill>
                <a:srgbClr val="000000"/>
              </a:solidFill>
              <a:effectLst/>
              <a:uFillTx/>
              <a:latin typeface="Times New Roman"/>
            </a:endParaRPr>
          </a:p>
        </p:txBody>
      </p:sp>
      <p:sp>
        <p:nvSpPr>
          <p:cNvPr id="146" name="PlaceHolder 5"/>
          <p:cNvSpPr>
            <a:spLocks noGrp="1"/>
          </p:cNvSpPr>
          <p:nvPr>
            <p:ph type="dt" idx="27"/>
          </p:nvPr>
        </p:nvSpPr>
        <p:spPr>
          <a:xfrm>
            <a:off x="7205040" y="6041520"/>
            <a:ext cx="91116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jpe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10.xml"/>
</Relationships>
</file>

<file path=ppt/slides/_rels/slide4.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0.xml"/><Relationship Id="rId7"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0.xml"/>
</Relationships>
</file>

<file path=ppt/slides/_rels/slide6.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diagramData" Target="../diagrams/data3.xml"/><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slideLayout" Target="../slideLayouts/slideLayout10.xml"/><Relationship Id="rId8"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0.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0.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73" name="Group 26">
            <a:extLst>
              <a:ext uri="{C183D7F6-B498-43B3-948B-1728B52AA6E4}">
                <adec:decorative xmlns:adec="http://schemas.microsoft.com/office/drawing/2017/decorative" val="1"/>
              </a:ext>
            </a:extLst>
          </p:cNvPr>
          <p:cNvGrpSpPr/>
          <p:nvPr/>
        </p:nvGrpSpPr>
        <p:grpSpPr>
          <a:xfrm>
            <a:off x="0" y="-8640"/>
            <a:ext cx="12191400" cy="6867000"/>
            <a:chOff x="0" y="-8640"/>
            <a:chExt cx="12191400" cy="6867000"/>
          </a:xfrm>
        </p:grpSpPr>
        <p:cxnSp>
          <p:nvCxnSpPr>
            <p:cNvPr id="274" name="Straight Connector 27">
              <a:extLst>
                <a:ext uri="{C183D7F6-B498-43B3-948B-1728B52AA6E4}">
                  <adec:decorative xmlns:adec="http://schemas.microsoft.com/office/drawing/2017/decorative" val="1"/>
                </a:ext>
              </a:extLst>
            </p:cNvPr>
            <p:cNvCxnSpPr/>
            <p:nvPr/>
          </p:nvCxnSpPr>
          <p:spPr>
            <a:xfrm>
              <a:off x="9370800" y="0"/>
              <a:ext cx="1220040" cy="6858720"/>
            </a:xfrm>
            <a:prstGeom prst="straightConnector1">
              <a:avLst/>
            </a:prstGeom>
            <a:ln cap="rnd" w="9525">
              <a:solidFill>
                <a:srgbClr val="bfbfbf"/>
              </a:solidFill>
              <a:round/>
            </a:ln>
          </p:spPr>
        </p:cxnSp>
        <p:cxnSp>
          <p:nvCxnSpPr>
            <p:cNvPr id="275" name="Straight Connector 28">
              <a:extLst>
                <a:ext uri="{C183D7F6-B498-43B3-948B-1728B52AA6E4}">
                  <adec:decorative xmlns:adec="http://schemas.microsoft.com/office/drawing/2017/decorative" val="1"/>
                </a:ext>
              </a:extLst>
            </p:cNvPr>
            <p:cNvCxnSpPr/>
            <p:nvPr/>
          </p:nvCxnSpPr>
          <p:spPr>
            <a:xfrm flipH="1">
              <a:off x="7425000" y="3681360"/>
              <a:ext cx="4764240" cy="3177360"/>
            </a:xfrm>
            <a:prstGeom prst="straightConnector1">
              <a:avLst/>
            </a:prstGeom>
            <a:ln cap="rnd" w="9525">
              <a:solidFill>
                <a:srgbClr val="d9d9d9"/>
              </a:solidFill>
              <a:round/>
            </a:ln>
          </p:spPr>
        </p:cxnSp>
        <p:sp>
          <p:nvSpPr>
            <p:cNvPr id="276" name="Rectangle 23">
              <a:extLst>
                <a:ext uri="{C183D7F6-B498-43B3-948B-1728B52AA6E4}">
                  <adec:decorative xmlns:adec="http://schemas.microsoft.com/office/drawing/2017/decorative" val="1"/>
                </a:ext>
              </a:extLst>
            </p:cNvPr>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77" name="Rectangle 25">
              <a:extLst>
                <a:ext uri="{C183D7F6-B498-43B3-948B-1728B52AA6E4}">
                  <adec:decorative xmlns:adec="http://schemas.microsoft.com/office/drawing/2017/decorative" val="1"/>
                </a:ext>
              </a:extLst>
            </p:cNvPr>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78" name="Isosceles Triangle 31">
              <a:extLst>
                <a:ext uri="{C183D7F6-B498-43B3-948B-1728B52AA6E4}">
                  <adec:decorative xmlns:adec="http://schemas.microsoft.com/office/drawing/2017/decorative" val="1"/>
                </a:ext>
              </a:extLst>
            </p:cNvPr>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79" name="Rectangle 27">
              <a:extLst>
                <a:ext uri="{C183D7F6-B498-43B3-948B-1728B52AA6E4}">
                  <adec:decorative xmlns:adec="http://schemas.microsoft.com/office/drawing/2017/decorative" val="1"/>
                </a:ext>
              </a:extLst>
            </p:cNvPr>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80" name="Rectangle 28">
              <a:extLst>
                <a:ext uri="{C183D7F6-B498-43B3-948B-1728B52AA6E4}">
                  <adec:decorative xmlns:adec="http://schemas.microsoft.com/office/drawing/2017/decorative" val="1"/>
                </a:ext>
              </a:extLst>
            </p:cNvPr>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81" name="Rectangle 29">
              <a:extLst>
                <a:ext uri="{C183D7F6-B498-43B3-948B-1728B52AA6E4}">
                  <adec:decorative xmlns:adec="http://schemas.microsoft.com/office/drawing/2017/decorative" val="1"/>
                </a:ext>
              </a:extLst>
            </p:cNvPr>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82" name="Isosceles Triangle 35">
              <a:extLst>
                <a:ext uri="{C183D7F6-B498-43B3-948B-1728B52AA6E4}">
                  <adec:decorative xmlns:adec="http://schemas.microsoft.com/office/drawing/2017/decorative" val="1"/>
                </a:ext>
              </a:extLst>
            </p:cNvPr>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83" name="Isosceles Triangle 36">
              <a:extLst>
                <a:ext uri="{C183D7F6-B498-43B3-948B-1728B52AA6E4}">
                  <adec:decorative xmlns:adec="http://schemas.microsoft.com/office/drawing/2017/decorative" val="1"/>
                </a:ext>
              </a:extLst>
            </p:cNvPr>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grpSp>
      <p:sp>
        <p:nvSpPr>
          <p:cNvPr id="284" name="Picture 4"/>
          <p:cNvSpPr/>
          <p:nvPr/>
        </p:nvSpPr>
        <p:spPr>
          <a:xfrm>
            <a:off x="5922000" y="-8640"/>
            <a:ext cx="6008400" cy="6857280"/>
          </a:xfrm>
          <a:custGeom>
            <a:avLst/>
            <a:gdLst>
              <a:gd name="textAreaLeft" fmla="*/ 0 w 6008400"/>
              <a:gd name="textAreaRight" fmla="*/ 6009120 w 6008400"/>
              <a:gd name="textAreaTop" fmla="*/ 0 h 6857280"/>
              <a:gd name="textAreaBottom" fmla="*/ 6858000 h 6857280"/>
            </a:gdLst>
            <a:ahLst/>
            <a:rect l="textAreaLeft" t="textAreaTop" r="textAreaRight" b="textAreaBottom"/>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285" name="PlaceHolder 1"/>
          <p:cNvSpPr>
            <a:spLocks noGrp="1"/>
          </p:cNvSpPr>
          <p:nvPr>
            <p:ph type="title"/>
          </p:nvPr>
        </p:nvSpPr>
        <p:spPr>
          <a:xfrm>
            <a:off x="677160" y="609480"/>
            <a:ext cx="6093000" cy="1320120"/>
          </a:xfrm>
          <a:prstGeom prst="rect">
            <a:avLst/>
          </a:prstGeom>
          <a:noFill/>
          <a:ln w="0">
            <a:noFill/>
          </a:ln>
        </p:spPr>
        <p:txBody>
          <a:bodyPr lIns="91440" rIns="91440" tIns="45720" bIns="45720" anchor="t">
            <a:normAutofit lnSpcReduction="9999"/>
          </a:bodyPr>
          <a:p>
            <a:pPr indent="0" algn="ctr" defTabSz="457200">
              <a:lnSpc>
                <a:spcPct val="100000"/>
              </a:lnSpc>
              <a:buNone/>
              <a:tabLst>
                <a:tab algn="l" pos="0"/>
              </a:tabLst>
            </a:pPr>
            <a:r>
              <a:rPr b="1" lang="en-US" sz="3300" strike="noStrike" u="none">
                <a:solidFill>
                  <a:schemeClr val="accent1"/>
                </a:solidFill>
                <a:effectLst/>
                <a:uFillTx/>
                <a:latin typeface="Trebuchet MS"/>
              </a:rPr>
              <a:t>Sprint Review for</a:t>
            </a:r>
            <a:br>
              <a:rPr sz="3300"/>
            </a:br>
            <a:r>
              <a:rPr b="1" lang="en-US" sz="2000" strike="noStrike" u="none">
                <a:solidFill>
                  <a:schemeClr val="accent1"/>
                </a:solidFill>
                <a:effectLst/>
                <a:uFillTx/>
                <a:latin typeface="Trebuchet MS"/>
              </a:rPr>
              <a:t>https://www.schaumburgmarketplace.net</a:t>
            </a:r>
            <a:br>
              <a:rPr sz="3300"/>
            </a:br>
            <a:r>
              <a:rPr b="1" lang="en-US" sz="3300" strike="noStrike" u="none">
                <a:solidFill>
                  <a:schemeClr val="accent1"/>
                </a:solidFill>
                <a:effectLst/>
                <a:uFillTx/>
                <a:latin typeface="Trebuchet MS"/>
              </a:rPr>
              <a:t>Website Testing</a:t>
            </a:r>
            <a:endParaRPr b="0" lang="en-US" sz="3300" strike="noStrike" u="none">
              <a:solidFill>
                <a:srgbClr val="000000"/>
              </a:solidFill>
              <a:effectLst/>
              <a:uFillTx/>
              <a:latin typeface="Arial"/>
            </a:endParaRPr>
          </a:p>
        </p:txBody>
      </p:sp>
      <p:sp>
        <p:nvSpPr>
          <p:cNvPr id="286" name="PlaceHolder 2"/>
          <p:cNvSpPr>
            <a:spLocks noGrp="1"/>
          </p:cNvSpPr>
          <p:nvPr>
            <p:ph type="subTitle"/>
          </p:nvPr>
        </p:nvSpPr>
        <p:spPr>
          <a:xfrm>
            <a:off x="677160" y="2160720"/>
            <a:ext cx="4762800" cy="3880080"/>
          </a:xfrm>
          <a:prstGeom prst="rect">
            <a:avLst/>
          </a:prstGeom>
          <a:noFill/>
          <a:ln w="0">
            <a:noFill/>
          </a:ln>
        </p:spPr>
        <p:txBody>
          <a:bodyPr lIns="91440" rIns="91440" tIns="45720" bIns="45720" anchor="t">
            <a:normAutofit/>
          </a:bodyPr>
          <a:p>
            <a:pPr indent="0" defTabSz="457200">
              <a:lnSpc>
                <a:spcPct val="100000"/>
              </a:lnSpc>
              <a:spcBef>
                <a:spcPts val="1001"/>
              </a:spcBef>
              <a:buNone/>
              <a:tabLst>
                <a:tab algn="l" pos="0"/>
              </a:tabLst>
            </a:pPr>
            <a:r>
              <a:rPr b="1" lang="en-US" sz="1800" strike="noStrike" u="none">
                <a:solidFill>
                  <a:schemeClr val="dk1">
                    <a:lumMod val="75000"/>
                    <a:lumOff val="25000"/>
                  </a:schemeClr>
                </a:solidFill>
                <a:effectLst/>
                <a:uFillTx/>
                <a:latin typeface="Trebuchet MS"/>
              </a:rPr>
              <a:t>Team Members:</a:t>
            </a:r>
            <a:endParaRPr b="0" lang="en-US" sz="1800" strike="noStrike" u="none">
              <a:solidFill>
                <a:srgbClr val="000000"/>
              </a:solidFill>
              <a:effectLst/>
              <a:uFillTx/>
              <a:latin typeface="Arial"/>
            </a:endParaRPr>
          </a:p>
          <a:p>
            <a:pPr marL="216000" indent="-216000" defTabSz="457200">
              <a:lnSpc>
                <a:spcPct val="100000"/>
              </a:lnSpc>
              <a:spcBef>
                <a:spcPts val="1001"/>
              </a:spcBef>
              <a:buClr>
                <a:srgbClr val="e48312"/>
              </a:buClr>
              <a:buSzPct val="80000"/>
              <a:buFont typeface="Wingdings 3" charset="2"/>
              <a:buChar char=""/>
              <a:tabLst>
                <a:tab algn="l" pos="0"/>
              </a:tabLst>
            </a:pPr>
            <a:r>
              <a:rPr b="0" lang="en-US" sz="1800" strike="noStrike" u="none">
                <a:solidFill>
                  <a:schemeClr val="dk1">
                    <a:lumMod val="75000"/>
                    <a:lumOff val="25000"/>
                  </a:schemeClr>
                </a:solidFill>
                <a:effectLst/>
                <a:uFillTx/>
                <a:latin typeface="Trebuchet MS"/>
              </a:rPr>
              <a:t>     Nikhil</a:t>
            </a:r>
            <a:endParaRPr b="0" lang="en-US" sz="1800" strike="noStrike" u="none">
              <a:solidFill>
                <a:srgbClr val="000000"/>
              </a:solidFill>
              <a:effectLst/>
              <a:uFillTx/>
              <a:latin typeface="Arial"/>
            </a:endParaRPr>
          </a:p>
          <a:p>
            <a:pPr marL="216000" indent="-216000" defTabSz="457200">
              <a:lnSpc>
                <a:spcPct val="100000"/>
              </a:lnSpc>
              <a:spcBef>
                <a:spcPts val="1001"/>
              </a:spcBef>
              <a:buClr>
                <a:srgbClr val="e48312"/>
              </a:buClr>
              <a:buSzPct val="80000"/>
              <a:buFont typeface="Wingdings 3" charset="2"/>
              <a:buChar char=""/>
              <a:tabLst>
                <a:tab algn="l" pos="0"/>
              </a:tabLst>
            </a:pPr>
            <a:r>
              <a:rPr b="0" lang="en-US" sz="1800" strike="noStrike" u="none">
                <a:solidFill>
                  <a:schemeClr val="dk1">
                    <a:lumMod val="75000"/>
                    <a:lumOff val="25000"/>
                  </a:schemeClr>
                </a:solidFill>
                <a:effectLst/>
                <a:uFillTx/>
                <a:latin typeface="Trebuchet MS"/>
              </a:rPr>
              <a:t>     Divyesh</a:t>
            </a:r>
            <a:endParaRPr b="0" lang="en-US" sz="1800" strike="noStrike" u="none">
              <a:solidFill>
                <a:srgbClr val="000000"/>
              </a:solidFill>
              <a:effectLst/>
              <a:uFillTx/>
              <a:latin typeface="Arial"/>
            </a:endParaRPr>
          </a:p>
          <a:p>
            <a:pPr marL="216000" indent="-216000" defTabSz="457200">
              <a:lnSpc>
                <a:spcPct val="100000"/>
              </a:lnSpc>
              <a:spcBef>
                <a:spcPts val="1001"/>
              </a:spcBef>
              <a:buClr>
                <a:srgbClr val="e48312"/>
              </a:buClr>
              <a:buSzPct val="80000"/>
              <a:buFont typeface="Wingdings 3" charset="2"/>
              <a:buChar char=""/>
              <a:tabLst>
                <a:tab algn="l" pos="0"/>
              </a:tabLst>
            </a:pPr>
            <a:r>
              <a:rPr b="0" lang="en-US" sz="1800" strike="noStrike" u="none">
                <a:solidFill>
                  <a:schemeClr val="dk1">
                    <a:lumMod val="75000"/>
                    <a:lumOff val="25000"/>
                  </a:schemeClr>
                </a:solidFill>
                <a:effectLst/>
                <a:uFillTx/>
                <a:latin typeface="Trebuchet MS"/>
              </a:rPr>
              <a:t>     Sugitha </a:t>
            </a:r>
            <a:endParaRPr b="0" lang="en-US" sz="1800" strike="noStrike" u="none">
              <a:solidFill>
                <a:srgbClr val="000000"/>
              </a:solidFill>
              <a:effectLst/>
              <a:uFillTx/>
              <a:latin typeface="Arial"/>
            </a:endParaRPr>
          </a:p>
          <a:p>
            <a:pPr marL="216000" indent="-216000" defTabSz="457200">
              <a:lnSpc>
                <a:spcPct val="100000"/>
              </a:lnSpc>
              <a:spcBef>
                <a:spcPts val="1001"/>
              </a:spcBef>
              <a:buClr>
                <a:srgbClr val="e48312"/>
              </a:buClr>
              <a:buSzPct val="80000"/>
              <a:buFont typeface="Wingdings 3" charset="2"/>
              <a:buChar char=""/>
              <a:tabLst>
                <a:tab algn="l" pos="0"/>
              </a:tabLst>
            </a:pPr>
            <a:r>
              <a:rPr b="0" lang="en-US" sz="1800" strike="noStrike" u="none">
                <a:solidFill>
                  <a:schemeClr val="dk1">
                    <a:lumMod val="75000"/>
                    <a:lumOff val="25000"/>
                  </a:schemeClr>
                </a:solidFill>
                <a:effectLst/>
                <a:uFillTx/>
                <a:latin typeface="Trebuchet MS"/>
              </a:rPr>
              <a:t>     Tanya</a:t>
            </a:r>
            <a:endParaRPr b="0" lang="en-US" sz="1800" strike="noStrike" u="none">
              <a:solidFill>
                <a:srgbClr val="000000"/>
              </a:solidFill>
              <a:effectLst/>
              <a:uFillTx/>
              <a:latin typeface="Arial"/>
            </a:endParaRPr>
          </a:p>
          <a:p>
            <a:pPr marL="216000" indent="-216000" defTabSz="457200">
              <a:lnSpc>
                <a:spcPct val="100000"/>
              </a:lnSpc>
              <a:spcBef>
                <a:spcPts val="1001"/>
              </a:spcBef>
              <a:buClr>
                <a:srgbClr val="e48312"/>
              </a:buClr>
              <a:buSzPct val="80000"/>
              <a:buFont typeface="Wingdings 3" charset="2"/>
              <a:buChar char=""/>
              <a:tabLst>
                <a:tab algn="l" pos="0"/>
              </a:tabLst>
            </a:pPr>
            <a:r>
              <a:rPr b="0" lang="en-US" sz="1800" strike="noStrike" u="none">
                <a:solidFill>
                  <a:schemeClr val="dk1">
                    <a:lumMod val="75000"/>
                    <a:lumOff val="25000"/>
                  </a:schemeClr>
                </a:solidFill>
                <a:effectLst/>
                <a:uFillTx/>
                <a:latin typeface="Trebuchet MS"/>
              </a:rPr>
              <a:t>     Leela</a:t>
            </a:r>
            <a:endParaRPr b="0" lang="en-US" sz="1800" strike="noStrike" u="none">
              <a:solidFill>
                <a:srgbClr val="000000"/>
              </a:solidFill>
              <a:effectLst/>
              <a:uFillTx/>
              <a:latin typeface="Arial"/>
            </a:endParaRPr>
          </a:p>
          <a:p>
            <a:pPr marL="216000" indent="-216000" defTabSz="457200">
              <a:lnSpc>
                <a:spcPct val="100000"/>
              </a:lnSpc>
              <a:spcBef>
                <a:spcPts val="1001"/>
              </a:spcBef>
              <a:buClr>
                <a:srgbClr val="e48312"/>
              </a:buClr>
              <a:buSzPct val="80000"/>
              <a:buFont typeface="Wingdings 3" charset="2"/>
              <a:buChar char=""/>
              <a:tabLst>
                <a:tab algn="l" pos="0"/>
              </a:tabLst>
            </a:pPr>
            <a:r>
              <a:rPr b="0" lang="en-US" sz="1800" strike="noStrike" u="none">
                <a:solidFill>
                  <a:schemeClr val="dk1">
                    <a:lumMod val="75000"/>
                    <a:lumOff val="25000"/>
                  </a:schemeClr>
                </a:solidFill>
                <a:effectLst/>
                <a:uFillTx/>
                <a:latin typeface="Trebuchet MS"/>
              </a:rPr>
              <a:t>     Laurence</a:t>
            </a:r>
            <a:endParaRPr b="0" lang="en-US" sz="1800" strike="noStrike" u="none">
              <a:solidFill>
                <a:srgbClr val="000000"/>
              </a:solidFill>
              <a:effectLst/>
              <a:uFillTx/>
              <a:latin typeface="Arial"/>
            </a:endParaRPr>
          </a:p>
          <a:p>
            <a:pPr marL="216000" indent="-216000" defTabSz="457200">
              <a:lnSpc>
                <a:spcPct val="100000"/>
              </a:lnSpc>
              <a:spcBef>
                <a:spcPts val="1001"/>
              </a:spcBef>
              <a:buClr>
                <a:srgbClr val="e48312"/>
              </a:buClr>
              <a:buSzPct val="80000"/>
              <a:buFont typeface="Wingdings 3" charset="2"/>
              <a:buChar char=""/>
              <a:tabLst>
                <a:tab algn="l" pos="0"/>
              </a:tabLst>
            </a:pPr>
            <a:r>
              <a:rPr b="0" lang="en-US" sz="1800" strike="noStrike" u="none">
                <a:solidFill>
                  <a:schemeClr val="dk1">
                    <a:lumMod val="75000"/>
                    <a:lumOff val="25000"/>
                  </a:schemeClr>
                </a:solidFill>
                <a:effectLst/>
                <a:uFillTx/>
                <a:latin typeface="Trebuchet MS"/>
              </a:rPr>
              <a:t>     Dana</a:t>
            </a:r>
            <a:endParaRPr b="0" lang="en-US" sz="1800" strike="noStrike" u="none">
              <a:solidFill>
                <a:srgbClr val="000000"/>
              </a:solidFill>
              <a:effectLst/>
              <a:uFillTx/>
              <a:latin typeface="Arial"/>
            </a:endParaRPr>
          </a:p>
          <a:p>
            <a:pPr indent="0" defTabSz="457200">
              <a:lnSpc>
                <a:spcPct val="100000"/>
              </a:lnSpc>
              <a:spcBef>
                <a:spcPts val="1001"/>
              </a:spcBef>
              <a:buNone/>
              <a:tabLst>
                <a:tab algn="l" pos="0"/>
              </a:tabLst>
            </a:pPr>
            <a:endParaRPr b="0" lang="en-US" sz="1800" strike="noStrike" u="none">
              <a:solidFill>
                <a:srgbClr val="000000"/>
              </a:solidFill>
              <a:effectLst/>
              <a:uFillTx/>
              <a:latin typeface="Arial"/>
            </a:endParaRPr>
          </a:p>
        </p:txBody>
      </p:sp>
      <p:cxnSp>
        <p:nvCxnSpPr>
          <p:cNvPr id="287" name="Straight Connector 38">
            <a:extLst>
              <a:ext uri="{C183D7F6-B498-43B3-948B-1728B52AA6E4}">
                <adec:decorative xmlns:adec="http://schemas.microsoft.com/office/drawing/2017/decorative" val="1"/>
              </a:ext>
            </a:extLst>
          </p:cNvPr>
          <p:cNvCxnSpPr/>
          <p:nvPr/>
        </p:nvCxnSpPr>
        <p:spPr>
          <a:xfrm>
            <a:off x="9370800" y="0"/>
            <a:ext cx="1220040" cy="6858720"/>
          </a:xfrm>
          <a:prstGeom prst="straightConnector1">
            <a:avLst/>
          </a:prstGeom>
          <a:ln cap="rnd" w="9525">
            <a:solidFill>
              <a:srgbClr val="bfbfbf"/>
            </a:solidFill>
            <a:round/>
          </a:ln>
        </p:spPr>
      </p:cxnSp>
      <p:cxnSp>
        <p:nvCxnSpPr>
          <p:cNvPr id="288" name="Straight Connector 40">
            <a:extLst>
              <a:ext uri="{C183D7F6-B498-43B3-948B-1728B52AA6E4}">
                <adec:decorative xmlns:adec="http://schemas.microsoft.com/office/drawing/2017/decorative" val="1"/>
              </a:ext>
            </a:extLst>
          </p:cNvPr>
          <p:cNvCxnSpPr/>
          <p:nvPr/>
        </p:nvCxnSpPr>
        <p:spPr>
          <a:xfrm flipH="1">
            <a:off x="7425000" y="3681360"/>
            <a:ext cx="4764240" cy="3177360"/>
          </a:xfrm>
          <a:prstGeom prst="straightConnector1">
            <a:avLst/>
          </a:prstGeom>
          <a:ln cap="rnd" w="9525">
            <a:solidFill>
              <a:srgbClr val="d9d9d9"/>
            </a:solidFill>
            <a:round/>
          </a:ln>
        </p:spPr>
      </p:cxnSp>
      <p:sp>
        <p:nvSpPr>
          <p:cNvPr id="289" name="Rectangle 23">
            <a:extLst>
              <a:ext uri="{C183D7F6-B498-43B3-948B-1728B52AA6E4}">
                <adec:decorative xmlns:adec="http://schemas.microsoft.com/office/drawing/2017/decorative" val="1"/>
              </a:ext>
            </a:extLst>
          </p:cNvPr>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90" name="Rectangle 25">
            <a:extLst>
              <a:ext uri="{C183D7F6-B498-43B3-948B-1728B52AA6E4}">
                <adec:decorative xmlns:adec="http://schemas.microsoft.com/office/drawing/2017/decorative" val="1"/>
              </a:ext>
            </a:extLst>
          </p:cNvPr>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91" name="Isosceles Triangle 24">
            <a:extLst>
              <a:ext uri="{C183D7F6-B498-43B3-948B-1728B52AA6E4}">
                <adec:decorative xmlns:adec="http://schemas.microsoft.com/office/drawing/2017/decorative" val="1"/>
              </a:ext>
            </a:extLst>
          </p:cNvPr>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92" name="Rectangle 27">
            <a:extLst>
              <a:ext uri="{C183D7F6-B498-43B3-948B-1728B52AA6E4}">
                <adec:decorative xmlns:adec="http://schemas.microsoft.com/office/drawing/2017/decorative" val="1"/>
              </a:ext>
            </a:extLst>
          </p:cNvPr>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93" name="Rectangle 28">
            <a:extLst>
              <a:ext uri="{C183D7F6-B498-43B3-948B-1728B52AA6E4}">
                <adec:decorative xmlns:adec="http://schemas.microsoft.com/office/drawing/2017/decorative" val="1"/>
              </a:ext>
            </a:extLst>
          </p:cNvPr>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94" name="Rectangle 29">
            <a:extLst>
              <a:ext uri="{C183D7F6-B498-43B3-948B-1728B52AA6E4}">
                <adec:decorative xmlns:adec="http://schemas.microsoft.com/office/drawing/2017/decorative" val="1"/>
              </a:ext>
            </a:extLst>
          </p:cNvPr>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295" name="Isosceles Triangle 29">
            <a:extLst>
              <a:ext uri="{C183D7F6-B498-43B3-948B-1728B52AA6E4}">
                <adec:decorative xmlns:adec="http://schemas.microsoft.com/office/drawing/2017/decorative" val="1"/>
              </a:ext>
            </a:extLst>
          </p:cNvPr>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96" name="Group 8">
            <a:extLst>
              <a:ext uri="{C183D7F6-B498-43B3-948B-1728B52AA6E4}">
                <adec:decorative xmlns:adec="http://schemas.microsoft.com/office/drawing/2017/decorative" val="1"/>
              </a:ext>
            </a:extLst>
          </p:cNvPr>
          <p:cNvGrpSpPr/>
          <p:nvPr/>
        </p:nvGrpSpPr>
        <p:grpSpPr>
          <a:xfrm>
            <a:off x="0" y="-8640"/>
            <a:ext cx="12191400" cy="6867000"/>
            <a:chOff x="0" y="-8640"/>
            <a:chExt cx="12191400" cy="6867000"/>
          </a:xfrm>
        </p:grpSpPr>
        <p:cxnSp>
          <p:nvCxnSpPr>
            <p:cNvPr id="297" name="Straight Connector 9">
              <a:extLst>
                <a:ext uri="{C183D7F6-B498-43B3-948B-1728B52AA6E4}">
                  <adec:decorative xmlns:adec="http://schemas.microsoft.com/office/drawing/2017/decorative" val="1"/>
                </a:ext>
              </a:extLst>
            </p:cNvPr>
            <p:cNvCxnSpPr/>
            <p:nvPr/>
          </p:nvCxnSpPr>
          <p:spPr>
            <a:xfrm>
              <a:off x="9370800" y="0"/>
              <a:ext cx="1220040" cy="6858720"/>
            </a:xfrm>
            <a:prstGeom prst="straightConnector1">
              <a:avLst/>
            </a:prstGeom>
            <a:ln cap="rnd" w="9525">
              <a:solidFill>
                <a:srgbClr val="bfbfbf"/>
              </a:solidFill>
              <a:round/>
            </a:ln>
          </p:spPr>
        </p:cxnSp>
        <p:cxnSp>
          <p:nvCxnSpPr>
            <p:cNvPr id="298" name="Straight Connector 10">
              <a:extLst>
                <a:ext uri="{C183D7F6-B498-43B3-948B-1728B52AA6E4}">
                  <adec:decorative xmlns:adec="http://schemas.microsoft.com/office/drawing/2017/decorative" val="1"/>
                </a:ext>
              </a:extLst>
            </p:cNvPr>
            <p:cNvCxnSpPr/>
            <p:nvPr/>
          </p:nvCxnSpPr>
          <p:spPr>
            <a:xfrm flipH="1">
              <a:off x="7425000" y="3681360"/>
              <a:ext cx="4764240" cy="3177360"/>
            </a:xfrm>
            <a:prstGeom prst="straightConnector1">
              <a:avLst/>
            </a:prstGeom>
            <a:ln cap="rnd" w="9525">
              <a:solidFill>
                <a:srgbClr val="d9d9d9"/>
              </a:solidFill>
              <a:round/>
            </a:ln>
          </p:spPr>
        </p:cxnSp>
        <p:sp>
          <p:nvSpPr>
            <p:cNvPr id="299" name="Rectangle 23">
              <a:extLst>
                <a:ext uri="{C183D7F6-B498-43B3-948B-1728B52AA6E4}">
                  <adec:decorative xmlns:adec="http://schemas.microsoft.com/office/drawing/2017/decorative" val="1"/>
                </a:ext>
              </a:extLst>
            </p:cNvPr>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00" name="Rectangle 25">
              <a:extLst>
                <a:ext uri="{C183D7F6-B498-43B3-948B-1728B52AA6E4}">
                  <adec:decorative xmlns:adec="http://schemas.microsoft.com/office/drawing/2017/decorative" val="1"/>
                </a:ext>
              </a:extLst>
            </p:cNvPr>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01" name="Isosceles Triangle 13">
              <a:extLst>
                <a:ext uri="{C183D7F6-B498-43B3-948B-1728B52AA6E4}">
                  <adec:decorative xmlns:adec="http://schemas.microsoft.com/office/drawing/2017/decorative" val="1"/>
                </a:ext>
              </a:extLst>
            </p:cNvPr>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02" name="Rectangle 27">
              <a:extLst>
                <a:ext uri="{C183D7F6-B498-43B3-948B-1728B52AA6E4}">
                  <adec:decorative xmlns:adec="http://schemas.microsoft.com/office/drawing/2017/decorative" val="1"/>
                </a:ext>
              </a:extLst>
            </p:cNvPr>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03" name="Rectangle 28">
              <a:extLst>
                <a:ext uri="{C183D7F6-B498-43B3-948B-1728B52AA6E4}">
                  <adec:decorative xmlns:adec="http://schemas.microsoft.com/office/drawing/2017/decorative" val="1"/>
                </a:ext>
              </a:extLst>
            </p:cNvPr>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04" name="Rectangle 29">
              <a:extLst>
                <a:ext uri="{C183D7F6-B498-43B3-948B-1728B52AA6E4}">
                  <adec:decorative xmlns:adec="http://schemas.microsoft.com/office/drawing/2017/decorative" val="1"/>
                </a:ext>
              </a:extLst>
            </p:cNvPr>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05" name="Isosceles Triangle 17">
              <a:extLst>
                <a:ext uri="{C183D7F6-B498-43B3-948B-1728B52AA6E4}">
                  <adec:decorative xmlns:adec="http://schemas.microsoft.com/office/drawing/2017/decorative" val="1"/>
                </a:ext>
              </a:extLst>
            </p:cNvPr>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06" name="Isosceles Triangle 18">
              <a:extLst>
                <a:ext uri="{C183D7F6-B498-43B3-948B-1728B52AA6E4}">
                  <adec:decorative xmlns:adec="http://schemas.microsoft.com/office/drawing/2017/decorative" val="1"/>
                </a:ext>
              </a:extLst>
            </p:cNvPr>
            <p:cNvSpPr/>
            <p:nvPr/>
          </p:nvSpPr>
          <p:spPr>
            <a:xfrm>
              <a:off x="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grpSp>
      <p:sp>
        <p:nvSpPr>
          <p:cNvPr id="307" name="PlaceHolder 1"/>
          <p:cNvSpPr>
            <a:spLocks noGrp="1"/>
          </p:cNvSpPr>
          <p:nvPr>
            <p:ph type="subTitle"/>
          </p:nvPr>
        </p:nvSpPr>
        <p:spPr>
          <a:xfrm>
            <a:off x="5085360" y="3194640"/>
            <a:ext cx="4977000" cy="3267360"/>
          </a:xfrm>
          <a:prstGeom prst="rect">
            <a:avLst/>
          </a:prstGeom>
          <a:noFill/>
          <a:ln w="0">
            <a:noFill/>
          </a:ln>
        </p:spPr>
        <p:txBody>
          <a:bodyPr lIns="91440" rIns="91440" tIns="45720" bIns="45720" anchor="t">
            <a:noAutofit/>
          </a:bodyPr>
          <a:p>
            <a:pPr defTabSz="457200">
              <a:lnSpc>
                <a:spcPct val="100000"/>
              </a:lnSpc>
              <a:spcBef>
                <a:spcPts val="1001"/>
              </a:spcBef>
              <a:tabLst>
                <a:tab algn="l" pos="0"/>
              </a:tabLst>
            </a:pPr>
            <a:r>
              <a:rPr b="0" lang="en-US" sz="2100" strike="noStrike" u="none">
                <a:solidFill>
                  <a:schemeClr val="dk1">
                    <a:lumMod val="85000"/>
                    <a:lumOff val="15000"/>
                  </a:schemeClr>
                </a:solidFill>
                <a:effectLst/>
                <a:uFillTx/>
                <a:latin typeface="Trebuchet MS"/>
              </a:rPr>
              <a:t>Schaumburg Marketplace (SMP) offers a comprehensive platform for local businesses, providing services to enhance brand visibility, streamline operations, and connect with customers. The website primarily offers business solutions, such as email marketing, job postings, website design, event promotion, and access to a local business directory.</a:t>
            </a:r>
            <a:endParaRPr b="0" lang="en-US" sz="2100" strike="noStrike" u="none">
              <a:solidFill>
                <a:srgbClr val="000000"/>
              </a:solidFill>
              <a:effectLst/>
              <a:uFillTx/>
              <a:latin typeface="Arial"/>
            </a:endParaRPr>
          </a:p>
        </p:txBody>
      </p:sp>
      <p:sp>
        <p:nvSpPr>
          <p:cNvPr id="308" name="Picture 4"/>
          <p:cNvSpPr/>
          <p:nvPr/>
        </p:nvSpPr>
        <p:spPr>
          <a:xfrm>
            <a:off x="0" y="0"/>
            <a:ext cx="5394240" cy="6857280"/>
          </a:xfrm>
          <a:custGeom>
            <a:avLst/>
            <a:gdLst>
              <a:gd name="textAreaLeft" fmla="*/ 0 w 5394240"/>
              <a:gd name="textAreaRight" fmla="*/ 5394960 w 5394240"/>
              <a:gd name="textAreaTop" fmla="*/ 0 h 6857280"/>
              <a:gd name="textAreaBottom" fmla="*/ 6858000 h 6857280"/>
            </a:gdLst>
            <a:ahLst/>
            <a:rect l="textAreaLeft" t="textAreaTop" r="textAreaRight" b="textAreaBottom"/>
            <a:pathLst>
              <a:path w="5394960" h="6858000">
                <a:moveTo>
                  <a:pt x="842596" y="0"/>
                </a:moveTo>
                <a:lnTo>
                  <a:pt x="5394960" y="0"/>
                </a:lnTo>
                <a:lnTo>
                  <a:pt x="5394960" y="21851"/>
                </a:lnTo>
                <a:lnTo>
                  <a:pt x="4365943" y="6858000"/>
                </a:lnTo>
                <a:lnTo>
                  <a:pt x="0" y="6858000"/>
                </a:lnTo>
                <a:lnTo>
                  <a:pt x="0" y="5666154"/>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09" name="Isosceles Triangle 20">
            <a:extLst>
              <a:ext uri="{C183D7F6-B498-43B3-948B-1728B52AA6E4}">
                <adec:decorative xmlns:adec="http://schemas.microsoft.com/office/drawing/2017/decorative" val="1"/>
              </a:ext>
            </a:extLst>
          </p:cNvPr>
          <p:cNvSpPr/>
          <p:nvPr/>
        </p:nvSpPr>
        <p:spPr>
          <a:xfrm rot="10800000">
            <a:off x="720" y="720"/>
            <a:ext cx="842040" cy="5665320"/>
          </a:xfrm>
          <a:prstGeom prst="triangle">
            <a:avLst>
              <a:gd name="adj" fmla="val 100000"/>
            </a:avLst>
          </a:prstGeom>
          <a:solidFill>
            <a:schemeClr val="accent1"/>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pic>
        <p:nvPicPr>
          <p:cNvPr id="310" name="Picture 5" descr="A bar code with a cart&#10;&#10;AI-generated content may be incorrect."/>
          <p:cNvPicPr/>
          <p:nvPr/>
        </p:nvPicPr>
        <p:blipFill>
          <a:blip r:embed="rId2"/>
          <a:stretch/>
        </p:blipFill>
        <p:spPr>
          <a:xfrm>
            <a:off x="5547960" y="1175760"/>
            <a:ext cx="4070880" cy="1874880"/>
          </a:xfrm>
          <a:prstGeom prst="rect">
            <a:avLst/>
          </a:prstGeom>
          <a:noFill/>
          <a:ln w="0">
            <a:noFill/>
          </a:ln>
        </p:spPr>
      </p:pic>
      <p:sp>
        <p:nvSpPr>
          <p:cNvPr id="311" name="PlaceHolder 2"/>
          <p:cNvSpPr>
            <a:spLocks noGrp="1"/>
          </p:cNvSpPr>
          <p:nvPr>
            <p:ph type="title"/>
          </p:nvPr>
        </p:nvSpPr>
        <p:spPr>
          <a:xfrm>
            <a:off x="5536800" y="294840"/>
            <a:ext cx="4062960" cy="733680"/>
          </a:xfrm>
          <a:prstGeom prst="rect">
            <a:avLst/>
          </a:prstGeom>
          <a:noFill/>
          <a:ln w="0">
            <a:noFill/>
          </a:ln>
        </p:spPr>
        <p:txBody>
          <a:bodyPr lIns="91440" rIns="91440" tIns="45720" bIns="45720" anchor="t">
            <a:normAutofit/>
          </a:bodyPr>
          <a:p>
            <a:pPr indent="0" defTabSz="457200">
              <a:lnSpc>
                <a:spcPct val="100000"/>
              </a:lnSpc>
              <a:buNone/>
              <a:tabLst>
                <a:tab algn="l" pos="0"/>
              </a:tabLst>
            </a:pPr>
            <a:r>
              <a:rPr b="1" lang="en-US" sz="3600" strike="noStrike" u="none">
                <a:solidFill>
                  <a:schemeClr val="accent1"/>
                </a:solidFill>
                <a:effectLst/>
                <a:uFillTx/>
                <a:latin typeface="Trebuchet MS"/>
              </a:rPr>
              <a:t>Website Overview</a:t>
            </a:r>
            <a:endParaRPr b="0" lang="en-US" sz="36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12" name="Rectangle 38">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trike="noStrike" u="none">
              <a:solidFill>
                <a:schemeClr val="lt1"/>
              </a:solidFill>
              <a:effectLst/>
              <a:uFillTx/>
              <a:latin typeface="Trebuchet MS"/>
            </a:endParaRPr>
          </a:p>
        </p:txBody>
      </p:sp>
      <p:sp>
        <p:nvSpPr>
          <p:cNvPr id="313" name="PlaceHolder 1"/>
          <p:cNvSpPr>
            <a:spLocks noGrp="1"/>
          </p:cNvSpPr>
          <p:nvPr>
            <p:ph type="title"/>
          </p:nvPr>
        </p:nvSpPr>
        <p:spPr>
          <a:xfrm>
            <a:off x="652320" y="1258920"/>
            <a:ext cx="3546720" cy="3267360"/>
          </a:xfrm>
          <a:prstGeom prst="rect">
            <a:avLst/>
          </a:prstGeom>
          <a:noFill/>
          <a:ln w="0">
            <a:noFill/>
          </a:ln>
        </p:spPr>
        <p:txBody>
          <a:bodyPr lIns="91440" rIns="91440" tIns="45720" bIns="45720" anchor="ctr">
            <a:normAutofit/>
          </a:bodyPr>
          <a:p>
            <a:pPr indent="0" defTabSz="457200">
              <a:lnSpc>
                <a:spcPct val="100000"/>
              </a:lnSpc>
              <a:buNone/>
              <a:tabLst>
                <a:tab algn="l" pos="0"/>
              </a:tabLst>
            </a:pPr>
            <a:r>
              <a:rPr b="0" lang="en-US" sz="3700" strike="noStrike" u="none">
                <a:solidFill>
                  <a:schemeClr val="accent1"/>
                </a:solidFill>
                <a:effectLst/>
                <a:uFillTx/>
                <a:latin typeface="Trebuchet MS"/>
              </a:rPr>
              <a:t>                   </a:t>
            </a:r>
            <a:r>
              <a:rPr b="1" lang="en-US" sz="3700" strike="noStrike" u="none">
                <a:solidFill>
                  <a:schemeClr val="accent1"/>
                </a:solidFill>
                <a:effectLst/>
                <a:uFillTx/>
                <a:latin typeface="Trebuchet MS"/>
              </a:rPr>
              <a:t>Key Website Functionalities</a:t>
            </a:r>
            <a:endParaRPr b="0" lang="en-US" sz="3700" strike="noStrike" u="none">
              <a:solidFill>
                <a:srgbClr val="000000"/>
              </a:solidFill>
              <a:effectLst/>
              <a:uFillTx/>
              <a:latin typeface="Arial"/>
            </a:endParaRPr>
          </a:p>
        </p:txBody>
      </p:sp>
      <p:grpSp>
        <p:nvGrpSpPr>
          <p:cNvPr id="314" name="Group 39">
            <a:extLst>
              <a:ext uri="{C183D7F6-B498-43B3-948B-1728B52AA6E4}">
                <adec:decorative xmlns:adec="http://schemas.microsoft.com/office/drawing/2017/decorative" val="1"/>
              </a:ext>
            </a:extLst>
          </p:cNvPr>
          <p:cNvGrpSpPr/>
          <p:nvPr/>
        </p:nvGrpSpPr>
        <p:grpSpPr>
          <a:xfrm>
            <a:off x="1329120" y="-8640"/>
            <a:ext cx="4766400" cy="6867000"/>
            <a:chOff x="1329120" y="-8640"/>
            <a:chExt cx="4766400" cy="6867000"/>
          </a:xfrm>
        </p:grpSpPr>
        <p:cxnSp>
          <p:nvCxnSpPr>
            <p:cNvPr id="315" name="Straight Connector 12">
              <a:extLst>
                <a:ext uri="{C183D7F6-B498-43B3-948B-1728B52AA6E4}">
                  <adec:decorative xmlns:adec="http://schemas.microsoft.com/office/drawing/2017/decorative" val="1"/>
                </a:ext>
              </a:extLst>
            </p:cNvPr>
            <p:cNvCxnSpPr/>
            <p:nvPr/>
          </p:nvCxnSpPr>
          <p:spPr>
            <a:xfrm>
              <a:off x="3274920" y="0"/>
              <a:ext cx="1219680" cy="6858720"/>
            </a:xfrm>
            <a:prstGeom prst="straightConnector1">
              <a:avLst/>
            </a:prstGeom>
            <a:ln cap="rnd" w="9525">
              <a:solidFill>
                <a:srgbClr val="bfbfbf">
                  <a:alpha val="75000"/>
                </a:srgbClr>
              </a:solidFill>
              <a:round/>
            </a:ln>
          </p:spPr>
        </p:cxnSp>
        <p:cxnSp>
          <p:nvCxnSpPr>
            <p:cNvPr id="316" name="Straight Connector 13">
              <a:extLst>
                <a:ext uri="{C183D7F6-B498-43B3-948B-1728B52AA6E4}">
                  <adec:decorative xmlns:adec="http://schemas.microsoft.com/office/drawing/2017/decorative" val="1"/>
                </a:ext>
              </a:extLst>
            </p:cNvPr>
            <p:cNvCxnSpPr/>
            <p:nvPr/>
          </p:nvCxnSpPr>
          <p:spPr>
            <a:xfrm flipH="1">
              <a:off x="1329120" y="3681360"/>
              <a:ext cx="4764240" cy="3177360"/>
            </a:xfrm>
            <a:prstGeom prst="straightConnector1">
              <a:avLst/>
            </a:prstGeom>
            <a:ln cap="rnd" w="9525">
              <a:solidFill>
                <a:srgbClr val="bfbfbf">
                  <a:alpha val="80000"/>
                </a:srgbClr>
              </a:solidFill>
              <a:round/>
            </a:ln>
          </p:spPr>
        </p:cxnSp>
        <p:sp>
          <p:nvSpPr>
            <p:cNvPr id="317" name="Rectangle 23">
              <a:extLst>
                <a:ext uri="{C183D7F6-B498-43B3-948B-1728B52AA6E4}">
                  <adec:decorative xmlns:adec="http://schemas.microsoft.com/office/drawing/2017/decorative" val="1"/>
                </a:ext>
              </a:extLst>
            </p:cNvPr>
            <p:cNvSpPr/>
            <p:nvPr/>
          </p:nvSpPr>
          <p:spPr>
            <a:xfrm>
              <a:off x="308556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18" name="Rectangle 25">
              <a:extLst>
                <a:ext uri="{C183D7F6-B498-43B3-948B-1728B52AA6E4}">
                  <adec:decorative xmlns:adec="http://schemas.microsoft.com/office/drawing/2017/decorative" val="1"/>
                </a:ext>
              </a:extLst>
            </p:cNvPr>
            <p:cNvSpPr/>
            <p:nvPr/>
          </p:nvSpPr>
          <p:spPr>
            <a:xfrm>
              <a:off x="350748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19" name="Isosceles Triangle 42">
              <a:extLst>
                <a:ext uri="{C183D7F6-B498-43B3-948B-1728B52AA6E4}">
                  <adec:decorative xmlns:adec="http://schemas.microsoft.com/office/drawing/2017/decorative" val="1"/>
                </a:ext>
              </a:extLst>
            </p:cNvPr>
            <p:cNvSpPr/>
            <p:nvPr/>
          </p:nvSpPr>
          <p:spPr>
            <a:xfrm>
              <a:off x="283644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20" name="Rectangle 27">
              <a:extLst>
                <a:ext uri="{C183D7F6-B498-43B3-948B-1728B52AA6E4}">
                  <adec:decorative xmlns:adec="http://schemas.microsoft.com/office/drawing/2017/decorative" val="1"/>
                </a:ext>
              </a:extLst>
            </p:cNvPr>
            <p:cNvSpPr/>
            <p:nvPr/>
          </p:nvSpPr>
          <p:spPr>
            <a:xfrm>
              <a:off x="323856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21" name="Rectangle 28">
              <a:extLst>
                <a:ext uri="{C183D7F6-B498-43B3-948B-1728B52AA6E4}">
                  <adec:decorative xmlns:adec="http://schemas.microsoft.com/office/drawing/2017/decorative" val="1"/>
                </a:ext>
              </a:extLst>
            </p:cNvPr>
            <p:cNvSpPr/>
            <p:nvPr/>
          </p:nvSpPr>
          <p:spPr>
            <a:xfrm>
              <a:off x="480276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22" name="Rectangle 29">
              <a:extLst>
                <a:ext uri="{C183D7F6-B498-43B3-948B-1728B52AA6E4}">
                  <adec:decorative xmlns:adec="http://schemas.microsoft.com/office/drawing/2017/decorative" val="1"/>
                </a:ext>
              </a:extLst>
            </p:cNvPr>
            <p:cNvSpPr/>
            <p:nvPr/>
          </p:nvSpPr>
          <p:spPr>
            <a:xfrm>
              <a:off x="484308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23" name="Isosceles Triangle 46">
              <a:extLst>
                <a:ext uri="{C183D7F6-B498-43B3-948B-1728B52AA6E4}">
                  <adec:decorative xmlns:adec="http://schemas.microsoft.com/office/drawing/2017/decorative" val="1"/>
                </a:ext>
              </a:extLst>
            </p:cNvPr>
            <p:cNvSpPr/>
            <p:nvPr/>
          </p:nvSpPr>
          <p:spPr>
            <a:xfrm>
              <a:off x="427572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grpSp>
      <p:sp>
        <p:nvSpPr>
          <p:cNvPr id="324" name="Rectangle 47">
            <a:extLst>
              <a:ext uri="{C183D7F6-B498-43B3-948B-1728B52AA6E4}">
                <adec:decorative xmlns:adec="http://schemas.microsoft.com/office/drawing/2017/decorative" val="1"/>
              </a:ext>
            </a:extLst>
          </p:cNvPr>
          <p:cNvSpPr/>
          <p:nvPr/>
        </p:nvSpPr>
        <p:spPr>
          <a:xfrm>
            <a:off x="5977800" y="0"/>
            <a:ext cx="6213600" cy="6857280"/>
          </a:xfrm>
          <a:prstGeom prst="rect">
            <a:avLst/>
          </a:prstGeom>
          <a:solidFill>
            <a:srgbClr val="e48312"/>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trike="noStrike" u="none">
              <a:solidFill>
                <a:schemeClr val="lt1"/>
              </a:solidFill>
              <a:effectLst/>
              <a:uFillTx/>
              <a:latin typeface="Trebuchet MS"/>
            </a:endParaRPr>
          </a:p>
        </p:txBody>
      </p:sp>
      <p:graphicFrame>
        <p:nvGraphicFramePr>
          <p:cNvPr id="1" name="Diagram1"/>
          <p:cNvGraphicFramePr/>
          <p:nvPr>
            <p:extLst>
              <p:ext uri="{D42A27DB-BD31-4B8C-83A1-F6EECF244321}">
                <p14:modId xmlns:p14="http://schemas.microsoft.com/office/powerpoint/2010/main" val="662725388"/>
              </p:ext>
            </p:extLst>
          </p:nvPr>
        </p:nvGraphicFramePr>
        <p:xfrm>
          <a:off x="5546520" y="899280"/>
          <a:ext cx="5967720" cy="51084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useBgFill="1">
        <p:nvSpPr>
          <p:cNvPr id="325" name="Rectangle 236">
            <a:extLst>
              <a:ext uri="{C183D7F6-B498-43B3-948B-1728B52AA6E4}">
                <adec:decorative xmlns:adec="http://schemas.microsoft.com/office/drawing/2017/decorative" val="1"/>
              </a:ext>
            </a:extLst>
          </p:cNvPr>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trike="noStrike" u="none">
              <a:solidFill>
                <a:schemeClr val="lt1"/>
              </a:solidFill>
              <a:effectLst/>
              <a:uFillTx/>
              <a:latin typeface="Trebuchet MS"/>
            </a:endParaRPr>
          </a:p>
        </p:txBody>
      </p:sp>
      <p:sp>
        <p:nvSpPr>
          <p:cNvPr id="326" name="PlaceHolder 1"/>
          <p:cNvSpPr>
            <a:spLocks noGrp="1"/>
          </p:cNvSpPr>
          <p:nvPr>
            <p:ph type="title"/>
          </p:nvPr>
        </p:nvSpPr>
        <p:spPr>
          <a:xfrm>
            <a:off x="1287000" y="609480"/>
            <a:ext cx="10196640" cy="1098720"/>
          </a:xfrm>
          <a:prstGeom prst="rect">
            <a:avLst/>
          </a:prstGeom>
          <a:noFill/>
          <a:ln w="0">
            <a:noFill/>
          </a:ln>
        </p:spPr>
        <p:txBody>
          <a:bodyPr lIns="91440" rIns="91440" tIns="45720" bIns="45720" anchor="t">
            <a:normAutofit/>
          </a:bodyPr>
          <a:p>
            <a:pPr indent="0" defTabSz="457200">
              <a:lnSpc>
                <a:spcPct val="100000"/>
              </a:lnSpc>
              <a:buNone/>
              <a:tabLst>
                <a:tab algn="l" pos="0"/>
              </a:tabLst>
            </a:pPr>
            <a:r>
              <a:rPr b="0" lang="en-US" sz="3600" strike="noStrike" u="none">
                <a:solidFill>
                  <a:schemeClr val="accent1"/>
                </a:solidFill>
                <a:effectLst/>
                <a:uFillTx/>
                <a:latin typeface="Trebuchet MS"/>
              </a:rPr>
              <a:t>         </a:t>
            </a:r>
            <a:r>
              <a:rPr b="1" lang="en-US" sz="3600" strike="noStrike" u="none">
                <a:solidFill>
                  <a:schemeClr val="accent1"/>
                </a:solidFill>
                <a:effectLst/>
                <a:uFillTx/>
                <a:latin typeface="Trebuchet MS"/>
              </a:rPr>
              <a:t>User Personas &amp; Demographics</a:t>
            </a:r>
            <a:endParaRPr b="0" lang="en-US" sz="3600" strike="noStrike" u="none">
              <a:solidFill>
                <a:srgbClr val="000000"/>
              </a:solidFill>
              <a:effectLst/>
              <a:uFillTx/>
              <a:latin typeface="Arial"/>
            </a:endParaRPr>
          </a:p>
        </p:txBody>
      </p:sp>
      <p:sp>
        <p:nvSpPr>
          <p:cNvPr id="327" name="Isosceles Triangle 237">
            <a:extLst>
              <a:ext uri="{C183D7F6-B498-43B3-948B-1728B52AA6E4}">
                <adec:decorative xmlns:adec="http://schemas.microsoft.com/office/drawing/2017/decorative" val="1"/>
              </a:ext>
            </a:extLst>
          </p:cNvPr>
          <p:cNvSpPr/>
          <p:nvPr/>
        </p:nvSpPr>
        <p:spPr>
          <a:xfrm rot="10800000">
            <a:off x="720" y="720"/>
            <a:ext cx="842040" cy="5665320"/>
          </a:xfrm>
          <a:prstGeom prst="triangle">
            <a:avLst>
              <a:gd name="adj" fmla="val 10000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28" name="Isosceles Triangle 238">
            <a:extLst>
              <a:ext uri="{C183D7F6-B498-43B3-948B-1728B52AA6E4}">
                <adec:decorative xmlns:adec="http://schemas.microsoft.com/office/drawing/2017/decorative" val="1"/>
              </a:ext>
            </a:extLst>
          </p:cNvPr>
          <p:cNvSpPr/>
          <p:nvPr/>
        </p:nvSpPr>
        <p:spPr>
          <a:xfrm flipH="1">
            <a:off x="11742480" y="4013280"/>
            <a:ext cx="447840" cy="2844000"/>
          </a:xfrm>
          <a:prstGeom prst="triangle">
            <a:avLst>
              <a:gd name="adj" fmla="val 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graphicFrame>
        <p:nvGraphicFramePr>
          <p:cNvPr id="2" name="Diagram2"/>
          <p:cNvGraphicFramePr/>
          <p:nvPr>
            <p:extLst>
              <p:ext uri="{D42A27DB-BD31-4B8C-83A1-F6EECF244321}">
                <p14:modId xmlns:p14="http://schemas.microsoft.com/office/powerpoint/2010/main" val="4262809748"/>
              </p:ext>
            </p:extLst>
          </p:nvPr>
        </p:nvGraphicFramePr>
        <p:xfrm>
          <a:off x="1287000" y="1948680"/>
          <a:ext cx="9617400" cy="40928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29" name="PlaceHolder 1"/>
          <p:cNvSpPr>
            <a:spLocks noGrp="1"/>
          </p:cNvSpPr>
          <p:nvPr>
            <p:ph type="title"/>
          </p:nvPr>
        </p:nvSpPr>
        <p:spPr>
          <a:xfrm>
            <a:off x="1981080" y="609480"/>
            <a:ext cx="8207280" cy="1320120"/>
          </a:xfrm>
          <a:prstGeom prst="rect">
            <a:avLst/>
          </a:prstGeom>
          <a:noFill/>
          <a:ln w="0">
            <a:noFill/>
          </a:ln>
        </p:spPr>
        <p:txBody>
          <a:bodyPr lIns="91440" rIns="91440" tIns="45720" bIns="45720" anchor="t">
            <a:normAutofit/>
          </a:bodyPr>
          <a:p>
            <a:pPr indent="0" defTabSz="457200">
              <a:lnSpc>
                <a:spcPct val="100000"/>
              </a:lnSpc>
              <a:buNone/>
              <a:tabLst>
                <a:tab algn="l" pos="0"/>
              </a:tabLst>
            </a:pPr>
            <a:r>
              <a:rPr b="1" lang="en-US" sz="3600" strike="noStrike" u="none">
                <a:solidFill>
                  <a:schemeClr val="accent1"/>
                </a:solidFill>
                <a:effectLst/>
                <a:uFillTx/>
                <a:latin typeface="Trebuchet MS"/>
              </a:rPr>
              <a:t>Process/Workflow &amp; Data  Collection</a:t>
            </a:r>
            <a:endParaRPr b="0" lang="en-US" sz="3600" strike="noStrike" u="none">
              <a:solidFill>
                <a:srgbClr val="000000"/>
              </a:solidFill>
              <a:effectLst/>
              <a:uFillTx/>
              <a:latin typeface="Arial"/>
            </a:endParaRPr>
          </a:p>
        </p:txBody>
      </p:sp>
      <p:sp>
        <p:nvSpPr>
          <p:cNvPr id="330" name="Picture 248"/>
          <p:cNvSpPr/>
          <p:nvPr/>
        </p:nvSpPr>
        <p:spPr>
          <a:xfrm>
            <a:off x="0" y="0"/>
            <a:ext cx="2733480" cy="6867000"/>
          </a:xfrm>
          <a:custGeom>
            <a:avLst/>
            <a:gdLst>
              <a:gd name="textAreaLeft" fmla="*/ 0 w 2733480"/>
              <a:gd name="textAreaRight" fmla="*/ 2734200 w 2733480"/>
              <a:gd name="textAreaTop" fmla="*/ 0 h 6867000"/>
              <a:gd name="textAreaBottom" fmla="*/ 6867720 h 6867000"/>
            </a:gdLst>
            <a:ahLst/>
            <a:rect l="textAreaLeft" t="textAreaTop" r="textAreaRight" b="textAreaBottom"/>
            <a:pathLst>
              <a:path w="2734056" h="6858000">
                <a:moveTo>
                  <a:pt x="0" y="0"/>
                </a:moveTo>
                <a:lnTo>
                  <a:pt x="1674254" y="0"/>
                </a:lnTo>
                <a:lnTo>
                  <a:pt x="2734056" y="6850199"/>
                </a:lnTo>
                <a:lnTo>
                  <a:pt x="2734056" y="6858000"/>
                </a:lnTo>
                <a:lnTo>
                  <a:pt x="461457" y="6858000"/>
                </a:lnTo>
                <a:lnTo>
                  <a:pt x="0" y="4134118"/>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31" name="Isosceles Triangle 306">
            <a:extLst>
              <a:ext uri="{C183D7F6-B498-43B3-948B-1728B52AA6E4}">
                <adec:decorative xmlns:adec="http://schemas.microsoft.com/office/drawing/2017/decorative" val="1"/>
              </a:ext>
            </a:extLst>
          </p:cNvPr>
          <p:cNvSpPr/>
          <p:nvPr/>
        </p:nvSpPr>
        <p:spPr>
          <a:xfrm>
            <a:off x="0" y="4013280"/>
            <a:ext cx="475920" cy="2844000"/>
          </a:xfrm>
          <a:prstGeom prst="triangle">
            <a:avLst>
              <a:gd name="adj" fmla="val 0"/>
            </a:avLst>
          </a:prstGeom>
          <a:solidFill>
            <a:schemeClr val="accent1"/>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32" name="TextBox 249"/>
          <p:cNvSpPr/>
          <p:nvPr/>
        </p:nvSpPr>
        <p:spPr>
          <a:xfrm>
            <a:off x="2849400" y="1930320"/>
            <a:ext cx="6423840" cy="4110120"/>
          </a:xfrm>
          <a:prstGeom prst="rect">
            <a:avLst/>
          </a:prstGeom>
          <a:noFill/>
          <a:ln w="0">
            <a:noFill/>
          </a:ln>
        </p:spPr>
        <p:style>
          <a:lnRef idx="0"/>
          <a:fillRef idx="0"/>
          <a:effectRef idx="0"/>
          <a:fontRef idx="minor"/>
        </p:style>
        <p:txBody>
          <a:bodyPr lIns="90000" rIns="90000" tIns="45000" bIns="45000" anchor="t">
            <a:noAutofit/>
          </a:bodyPr>
          <a:p>
            <a:pPr defTabSz="457200">
              <a:lnSpc>
                <a:spcPct val="90000"/>
              </a:lnSpc>
              <a:spcBef>
                <a:spcPts val="1001"/>
              </a:spcBef>
            </a:pPr>
            <a:r>
              <a:rPr b="1" lang="en-US" sz="1600" strike="noStrike" u="sng">
                <a:solidFill>
                  <a:schemeClr val="dk1">
                    <a:lumMod val="75000"/>
                    <a:lumOff val="25000"/>
                  </a:schemeClr>
                </a:solidFill>
                <a:effectLst/>
                <a:uFillTx/>
                <a:latin typeface="Trebuchet MS"/>
              </a:rPr>
              <a:t>Business Workflow</a:t>
            </a:r>
            <a:endParaRPr b="0" lang="en-US" sz="1600" strike="noStrike" u="none">
              <a:solidFill>
                <a:srgbClr val="000000"/>
              </a:solidFill>
              <a:effectLst/>
              <a:uFillTx/>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trike="noStrike" u="none">
                <a:solidFill>
                  <a:schemeClr val="dk1">
                    <a:lumMod val="75000"/>
                    <a:lumOff val="25000"/>
                  </a:schemeClr>
                </a:solidFill>
                <a:effectLst/>
                <a:uFillTx/>
                <a:latin typeface="Trebuchet MS"/>
              </a:rPr>
              <a:t>Business Registration: Businesses sign up and list their services.</a:t>
            </a:r>
            <a:endParaRPr b="0" lang="en-US" sz="1600" strike="noStrike" u="none">
              <a:solidFill>
                <a:srgbClr val="000000"/>
              </a:solidFill>
              <a:effectLst/>
              <a:uFillTx/>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trike="noStrike" u="none">
                <a:solidFill>
                  <a:schemeClr val="dk1">
                    <a:lumMod val="75000"/>
                    <a:lumOff val="25000"/>
                  </a:schemeClr>
                </a:solidFill>
                <a:effectLst/>
                <a:uFillTx/>
                <a:latin typeface="Trebuchet MS"/>
              </a:rPr>
              <a:t>Content Creation: Businesses can create job postings, event promotions, or discount offers.</a:t>
            </a:r>
            <a:endParaRPr b="0" lang="en-US" sz="1600" strike="noStrike" u="none">
              <a:solidFill>
                <a:srgbClr val="000000"/>
              </a:solidFill>
              <a:effectLst/>
              <a:uFillTx/>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trike="noStrike" u="none">
                <a:solidFill>
                  <a:schemeClr val="dk1">
                    <a:lumMod val="75000"/>
                    <a:lumOff val="25000"/>
                  </a:schemeClr>
                </a:solidFill>
                <a:effectLst/>
                <a:uFillTx/>
                <a:latin typeface="Trebuchet MS"/>
              </a:rPr>
              <a:t>Promotion: Businesses use email marketing tools to reach customers.</a:t>
            </a:r>
            <a:endParaRPr b="0" lang="en-US" sz="1600" strike="noStrike" u="none">
              <a:solidFill>
                <a:srgbClr val="000000"/>
              </a:solidFill>
              <a:effectLst/>
              <a:uFillTx/>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trike="noStrike" u="none">
                <a:solidFill>
                  <a:schemeClr val="dk1">
                    <a:lumMod val="75000"/>
                    <a:lumOff val="25000"/>
                  </a:schemeClr>
                </a:solidFill>
                <a:effectLst/>
                <a:uFillTx/>
                <a:latin typeface="Trebuchet MS"/>
              </a:rPr>
              <a:t>Customer Interaction: Customers engage with listings, apply for jobs, or find promotions.</a:t>
            </a:r>
            <a:endParaRPr b="0" lang="en-US" sz="1600" strike="noStrike" u="none">
              <a:solidFill>
                <a:srgbClr val="000000"/>
              </a:solidFill>
              <a:effectLst/>
              <a:uFillTx/>
              <a:latin typeface="Arial"/>
            </a:endParaRPr>
          </a:p>
          <a:p>
            <a:pPr defTabSz="457200">
              <a:lnSpc>
                <a:spcPct val="90000"/>
              </a:lnSpc>
              <a:spcBef>
                <a:spcPts val="1001"/>
              </a:spcBef>
            </a:pPr>
            <a:endParaRPr b="0" lang="en-US" sz="1600" strike="noStrike" u="none">
              <a:solidFill>
                <a:srgbClr val="000000"/>
              </a:solidFill>
              <a:effectLst/>
              <a:uFillTx/>
              <a:latin typeface="Arial"/>
            </a:endParaRPr>
          </a:p>
          <a:p>
            <a:pPr defTabSz="457200">
              <a:lnSpc>
                <a:spcPct val="90000"/>
              </a:lnSpc>
              <a:spcBef>
                <a:spcPts val="1001"/>
              </a:spcBef>
            </a:pPr>
            <a:r>
              <a:rPr b="1" lang="en-US" sz="1600" strike="noStrike" u="sng">
                <a:solidFill>
                  <a:schemeClr val="dk1">
                    <a:lumMod val="75000"/>
                    <a:lumOff val="25000"/>
                  </a:schemeClr>
                </a:solidFill>
                <a:effectLst/>
                <a:uFillTx/>
                <a:latin typeface="Trebuchet MS"/>
              </a:rPr>
              <a:t>Data Collection</a:t>
            </a:r>
            <a:endParaRPr b="0" lang="en-US" sz="1600" strike="noStrike" u="none">
              <a:solidFill>
                <a:srgbClr val="000000"/>
              </a:solidFill>
              <a:effectLst/>
              <a:uFillTx/>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trike="noStrike" u="none">
                <a:solidFill>
                  <a:schemeClr val="dk1">
                    <a:lumMod val="75000"/>
                    <a:lumOff val="25000"/>
                  </a:schemeClr>
                </a:solidFill>
                <a:effectLst/>
                <a:uFillTx/>
                <a:latin typeface="Trebuchet MS"/>
              </a:rPr>
              <a:t>User interactions with job postings, business listings, and promotions are tracked.</a:t>
            </a:r>
            <a:endParaRPr b="0" lang="en-US" sz="1600" strike="noStrike" u="none">
              <a:solidFill>
                <a:srgbClr val="000000"/>
              </a:solidFill>
              <a:effectLst/>
              <a:uFillTx/>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trike="noStrike" u="none">
                <a:solidFill>
                  <a:schemeClr val="dk1">
                    <a:lumMod val="75000"/>
                    <a:lumOff val="25000"/>
                  </a:schemeClr>
                </a:solidFill>
                <a:effectLst/>
                <a:uFillTx/>
                <a:latin typeface="Trebuchet MS"/>
              </a:rPr>
              <a:t>Customer data is gathered for email campaigns, ensuring targeted marketing.</a:t>
            </a:r>
            <a:endParaRPr b="0" lang="en-US" sz="1600" strike="noStrike" u="none">
              <a:solidFill>
                <a:srgbClr val="000000"/>
              </a:solidFill>
              <a:effectLst/>
              <a:uFillTx/>
              <a:latin typeface="Arial"/>
            </a:endParaRPr>
          </a:p>
          <a:p>
            <a:pPr marL="343080" indent="-343080" defTabSz="457200">
              <a:lnSpc>
                <a:spcPct val="90000"/>
              </a:lnSpc>
              <a:spcBef>
                <a:spcPts val="1001"/>
              </a:spcBef>
              <a:buClr>
                <a:srgbClr val="e48312"/>
              </a:buClr>
              <a:buSzPct val="80000"/>
              <a:buFont typeface="Wingdings 3" charset="2"/>
              <a:buChar char=""/>
            </a:pPr>
            <a:r>
              <a:rPr b="0" lang="en-US" sz="1600" strike="noStrike" u="none">
                <a:solidFill>
                  <a:schemeClr val="dk1">
                    <a:lumMod val="75000"/>
                    <a:lumOff val="25000"/>
                  </a:schemeClr>
                </a:solidFill>
                <a:effectLst/>
                <a:uFillTx/>
                <a:latin typeface="Trebuchet MS"/>
              </a:rPr>
              <a:t>Analytics tools might track website traffic, popular pages, and conversion rates.</a:t>
            </a:r>
            <a:endParaRPr b="0" lang="en-US" sz="16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33" name="PlaceHolder 1"/>
          <p:cNvSpPr>
            <a:spLocks noGrp="1"/>
          </p:cNvSpPr>
          <p:nvPr>
            <p:ph type="title"/>
          </p:nvPr>
        </p:nvSpPr>
        <p:spPr>
          <a:xfrm>
            <a:off x="677160" y="609480"/>
            <a:ext cx="8596080" cy="1320120"/>
          </a:xfrm>
          <a:prstGeom prst="rect">
            <a:avLst/>
          </a:prstGeom>
          <a:noFill/>
          <a:ln w="0">
            <a:noFill/>
          </a:ln>
        </p:spPr>
        <p:txBody>
          <a:bodyPr lIns="91440" rIns="91440" tIns="45720" bIns="45720" anchor="t">
            <a:normAutofit/>
          </a:bodyPr>
          <a:p>
            <a:pPr indent="0" defTabSz="457200">
              <a:lnSpc>
                <a:spcPct val="100000"/>
              </a:lnSpc>
              <a:buNone/>
              <a:tabLst>
                <a:tab algn="l" pos="0"/>
              </a:tabLst>
            </a:pPr>
            <a:r>
              <a:rPr b="0" lang="en-US" sz="3600" strike="noStrike" u="none">
                <a:solidFill>
                  <a:schemeClr val="accent1"/>
                </a:solidFill>
                <a:effectLst/>
                <a:uFillTx/>
                <a:latin typeface="Trebuchet MS"/>
              </a:rPr>
              <a:t>       </a:t>
            </a:r>
            <a:r>
              <a:rPr b="1" lang="en-US" sz="3600" strike="noStrike" u="none">
                <a:solidFill>
                  <a:schemeClr val="accent1"/>
                </a:solidFill>
                <a:effectLst/>
                <a:uFillTx/>
                <a:latin typeface="Trebuchet MS"/>
              </a:rPr>
              <a:t>Website Architecture (3-Tier)</a:t>
            </a:r>
            <a:endParaRPr b="0" lang="en-US" sz="3600" strike="noStrike" u="none">
              <a:solidFill>
                <a:srgbClr val="000000"/>
              </a:solidFill>
              <a:effectLst/>
              <a:uFillTx/>
              <a:latin typeface="Arial"/>
            </a:endParaRPr>
          </a:p>
        </p:txBody>
      </p:sp>
      <p:pic>
        <p:nvPicPr>
          <p:cNvPr id="334" name="Picture 3" descr="A diagram of a computer&#10;&#10;AI-generated content may be incorrect."/>
          <p:cNvPicPr/>
          <p:nvPr/>
        </p:nvPicPr>
        <p:blipFill>
          <a:blip r:embed="rId1"/>
          <a:stretch/>
        </p:blipFill>
        <p:spPr>
          <a:xfrm>
            <a:off x="817560" y="2159280"/>
            <a:ext cx="5282640" cy="2270160"/>
          </a:xfrm>
          <a:prstGeom prst="rect">
            <a:avLst/>
          </a:prstGeom>
          <a:noFill/>
          <a:ln w="0">
            <a:noFill/>
          </a:ln>
        </p:spPr>
      </p:pic>
      <p:graphicFrame>
        <p:nvGraphicFramePr>
          <p:cNvPr id="3" name="Diagram3"/>
          <p:cNvGraphicFramePr/>
          <p:nvPr>
            <p:extLst>
              <p:ext uri="{D42A27DB-BD31-4B8C-83A1-F6EECF244321}">
                <p14:modId xmlns:p14="http://schemas.microsoft.com/office/powerpoint/2010/main" val="2264291810"/>
              </p:ext>
            </p:extLst>
          </p:nvPr>
        </p:nvGraphicFramePr>
        <p:xfrm>
          <a:off x="6415920" y="2160720"/>
          <a:ext cx="2926440" cy="3880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35" name="PlaceHolder 1"/>
          <p:cNvSpPr>
            <a:spLocks noGrp="1"/>
          </p:cNvSpPr>
          <p:nvPr>
            <p:ph type="title"/>
          </p:nvPr>
        </p:nvSpPr>
        <p:spPr>
          <a:xfrm>
            <a:off x="3233160" y="609480"/>
            <a:ext cx="6628680" cy="935280"/>
          </a:xfrm>
          <a:prstGeom prst="rect">
            <a:avLst/>
          </a:prstGeom>
          <a:noFill/>
          <a:ln w="0">
            <a:noFill/>
          </a:ln>
        </p:spPr>
        <p:txBody>
          <a:bodyPr lIns="91440" rIns="91440" tIns="45720" bIns="45720" anchor="t">
            <a:normAutofit/>
          </a:bodyPr>
          <a:p>
            <a:pPr indent="0" defTabSz="457200">
              <a:lnSpc>
                <a:spcPct val="100000"/>
              </a:lnSpc>
              <a:buNone/>
              <a:tabLst>
                <a:tab algn="l" pos="0"/>
              </a:tabLst>
            </a:pPr>
            <a:r>
              <a:rPr b="1" lang="en-US" sz="3600" strike="noStrike" u="none">
                <a:solidFill>
                  <a:schemeClr val="accent1"/>
                </a:solidFill>
                <a:effectLst/>
                <a:uFillTx/>
                <a:latin typeface="Trebuchet MS"/>
              </a:rPr>
              <a:t> Testing Methods &amp; Findings</a:t>
            </a:r>
            <a:endParaRPr b="0" lang="en-US" sz="3600" strike="noStrike" u="none">
              <a:solidFill>
                <a:srgbClr val="000000"/>
              </a:solidFill>
              <a:effectLst/>
              <a:uFillTx/>
              <a:latin typeface="Arial"/>
            </a:endParaRPr>
          </a:p>
        </p:txBody>
      </p:sp>
      <p:sp>
        <p:nvSpPr>
          <p:cNvPr id="336" name="PlaceHolder 2"/>
          <p:cNvSpPr>
            <a:spLocks noGrp="1"/>
          </p:cNvSpPr>
          <p:nvPr>
            <p:ph/>
          </p:nvPr>
        </p:nvSpPr>
        <p:spPr>
          <a:xfrm>
            <a:off x="3320280" y="1621800"/>
            <a:ext cx="7445160" cy="4418640"/>
          </a:xfrm>
          <a:prstGeom prst="rect">
            <a:avLst/>
          </a:prstGeom>
          <a:noFill/>
          <a:ln w="0">
            <a:noFill/>
          </a:ln>
        </p:spPr>
        <p:txBody>
          <a:bodyPr lIns="91440" rIns="91440" tIns="45720" bIns="45720" anchor="t">
            <a:noAutofit/>
          </a:bodyPr>
          <a:p>
            <a:pPr indent="0" defTabSz="457200">
              <a:lnSpc>
                <a:spcPct val="90000"/>
              </a:lnSpc>
              <a:spcBef>
                <a:spcPts val="1001"/>
              </a:spcBef>
              <a:buNone/>
              <a:tabLst>
                <a:tab algn="l" pos="0"/>
              </a:tabLst>
            </a:pPr>
            <a:r>
              <a:rPr b="1" lang="en-US" sz="1600" strike="noStrike" u="sng">
                <a:solidFill>
                  <a:schemeClr val="dk1">
                    <a:lumMod val="75000"/>
                    <a:lumOff val="25000"/>
                  </a:schemeClr>
                </a:solidFill>
                <a:effectLst/>
                <a:uFillTx/>
                <a:latin typeface="Trebuchet MS"/>
              </a:rPr>
              <a:t>Testing Methods</a:t>
            </a:r>
            <a:endParaRPr b="0" lang="en-US" sz="1600" strike="noStrike" u="none">
              <a:solidFill>
                <a:srgbClr val="000000"/>
              </a:solidFill>
              <a:effectLst/>
              <a:uFillTx/>
              <a:latin typeface="Arial"/>
            </a:endParaRPr>
          </a:p>
          <a:p>
            <a:pPr indent="0" defTabSz="457200">
              <a:lnSpc>
                <a:spcPct val="90000"/>
              </a:lnSpc>
              <a:spcBef>
                <a:spcPts val="1001"/>
              </a:spcBef>
              <a:buNone/>
              <a:tabLst>
                <a:tab algn="l" pos="0"/>
              </a:tabLst>
            </a:pPr>
            <a:r>
              <a:rPr b="0" lang="en-US" sz="1600" strike="noStrike" u="none">
                <a:solidFill>
                  <a:schemeClr val="dk1">
                    <a:lumMod val="75000"/>
                    <a:lumOff val="25000"/>
                  </a:schemeClr>
                </a:solidFill>
                <a:effectLst/>
                <a:uFillTx/>
                <a:latin typeface="Trebuchet MS"/>
              </a:rPr>
              <a:t>Usability Testing: Ensured the website is easy to navigate for users with varying technical skills.</a:t>
            </a:r>
            <a:endParaRPr b="0" lang="en-US" sz="1600" strike="noStrike" u="none">
              <a:solidFill>
                <a:srgbClr val="000000"/>
              </a:solidFill>
              <a:effectLst/>
              <a:uFillTx/>
              <a:latin typeface="Arial"/>
            </a:endParaRPr>
          </a:p>
          <a:p>
            <a:pPr indent="0" defTabSz="457200">
              <a:lnSpc>
                <a:spcPct val="90000"/>
              </a:lnSpc>
              <a:spcBef>
                <a:spcPts val="1001"/>
              </a:spcBef>
              <a:buNone/>
              <a:tabLst>
                <a:tab algn="l" pos="0"/>
              </a:tabLst>
            </a:pPr>
            <a:r>
              <a:rPr b="0" lang="en-US" sz="1600" strike="noStrike" u="none">
                <a:solidFill>
                  <a:schemeClr val="dk1">
                    <a:lumMod val="75000"/>
                    <a:lumOff val="25000"/>
                  </a:schemeClr>
                </a:solidFill>
                <a:effectLst/>
                <a:uFillTx/>
                <a:latin typeface="Trebuchet MS"/>
              </a:rPr>
              <a:t>Functional Testing: Verified that that modules E-Mail marketing, job portal, and business directory work as intended.</a:t>
            </a:r>
            <a:endParaRPr b="0" lang="en-US" sz="1600" strike="noStrike" u="none">
              <a:solidFill>
                <a:srgbClr val="000000"/>
              </a:solidFill>
              <a:effectLst/>
              <a:uFillTx/>
              <a:latin typeface="Arial"/>
            </a:endParaRPr>
          </a:p>
          <a:p>
            <a:pPr indent="0" defTabSz="457200">
              <a:lnSpc>
                <a:spcPct val="90000"/>
              </a:lnSpc>
              <a:spcBef>
                <a:spcPts val="1001"/>
              </a:spcBef>
              <a:buNone/>
              <a:tabLst>
                <a:tab algn="l" pos="0"/>
              </a:tabLst>
            </a:pPr>
            <a:r>
              <a:rPr b="0" lang="en-US" sz="1600" strike="noStrike" u="none">
                <a:solidFill>
                  <a:schemeClr val="dk1">
                    <a:lumMod val="75000"/>
                    <a:lumOff val="25000"/>
                  </a:schemeClr>
                </a:solidFill>
                <a:effectLst/>
                <a:uFillTx/>
                <a:latin typeface="Trebuchet MS"/>
              </a:rPr>
              <a:t>Performance Testing: Ensured the website can handle a high number of visitors, especially during events or promotions.</a:t>
            </a:r>
            <a:endParaRPr b="0" lang="en-US" sz="1600" strike="noStrike" u="none">
              <a:solidFill>
                <a:srgbClr val="000000"/>
              </a:solidFill>
              <a:effectLst/>
              <a:uFillTx/>
              <a:latin typeface="Arial"/>
            </a:endParaRPr>
          </a:p>
          <a:p>
            <a:pPr indent="0" defTabSz="457200">
              <a:lnSpc>
                <a:spcPct val="90000"/>
              </a:lnSpc>
              <a:spcBef>
                <a:spcPts val="1001"/>
              </a:spcBef>
              <a:buNone/>
              <a:tabLst>
                <a:tab algn="l" pos="0"/>
              </a:tabLst>
            </a:pPr>
            <a:r>
              <a:rPr b="0" lang="en-US" sz="1600" strike="noStrike" u="none">
                <a:solidFill>
                  <a:schemeClr val="dk1">
                    <a:lumMod val="75000"/>
                    <a:lumOff val="25000"/>
                  </a:schemeClr>
                </a:solidFill>
                <a:effectLst/>
                <a:uFillTx/>
                <a:latin typeface="Trebuchet MS"/>
              </a:rPr>
              <a:t>Security Testing: Ensured user data (especially for job seekers and businesses) is protected.</a:t>
            </a:r>
            <a:endParaRPr b="0" lang="en-US" sz="1600" strike="noStrike" u="none">
              <a:solidFill>
                <a:srgbClr val="000000"/>
              </a:solidFill>
              <a:effectLst/>
              <a:uFillTx/>
              <a:latin typeface="Arial"/>
            </a:endParaRPr>
          </a:p>
          <a:p>
            <a:pPr indent="0" defTabSz="457200">
              <a:lnSpc>
                <a:spcPct val="90000"/>
              </a:lnSpc>
              <a:spcBef>
                <a:spcPts val="1001"/>
              </a:spcBef>
              <a:buNone/>
              <a:tabLst>
                <a:tab algn="l" pos="0"/>
              </a:tabLst>
            </a:pPr>
            <a:endParaRPr b="0" lang="en-US" sz="1600" strike="noStrike" u="none">
              <a:solidFill>
                <a:srgbClr val="000000"/>
              </a:solidFill>
              <a:effectLst/>
              <a:uFillTx/>
              <a:latin typeface="Arial"/>
            </a:endParaRPr>
          </a:p>
          <a:p>
            <a:pPr indent="0" defTabSz="457200">
              <a:lnSpc>
                <a:spcPct val="90000"/>
              </a:lnSpc>
              <a:spcBef>
                <a:spcPts val="1001"/>
              </a:spcBef>
              <a:buNone/>
              <a:tabLst>
                <a:tab algn="l" pos="0"/>
              </a:tabLst>
            </a:pPr>
            <a:r>
              <a:rPr b="1" lang="en-US" sz="1600" strike="noStrike" u="sng">
                <a:solidFill>
                  <a:schemeClr val="dk1">
                    <a:lumMod val="75000"/>
                    <a:lumOff val="25000"/>
                  </a:schemeClr>
                </a:solidFill>
                <a:effectLst/>
                <a:uFillTx/>
                <a:latin typeface="Trebuchet MS"/>
              </a:rPr>
              <a:t>Findings</a:t>
            </a:r>
            <a:endParaRPr b="0" lang="en-US" sz="1600" strike="noStrike" u="none">
              <a:solidFill>
                <a:srgbClr val="000000"/>
              </a:solidFill>
              <a:effectLst/>
              <a:uFillTx/>
              <a:latin typeface="Arial"/>
            </a:endParaRPr>
          </a:p>
          <a:p>
            <a:pPr indent="0" defTabSz="457200">
              <a:lnSpc>
                <a:spcPct val="90000"/>
              </a:lnSpc>
              <a:spcBef>
                <a:spcPts val="1001"/>
              </a:spcBef>
              <a:buNone/>
              <a:tabLst>
                <a:tab algn="l" pos="0"/>
              </a:tabLst>
            </a:pPr>
            <a:r>
              <a:rPr b="0" lang="en-US" sz="1600" strike="noStrike" u="none">
                <a:solidFill>
                  <a:schemeClr val="dk1">
                    <a:lumMod val="75000"/>
                    <a:lumOff val="25000"/>
                  </a:schemeClr>
                </a:solidFill>
                <a:effectLst/>
                <a:uFillTx/>
                <a:latin typeface="Trebuchet MS"/>
              </a:rPr>
              <a:t>Positive: The website is user-friendly, with easy navigation for both business owners and consumers.</a:t>
            </a:r>
            <a:endParaRPr b="0" lang="en-US" sz="1600" strike="noStrike" u="none">
              <a:solidFill>
                <a:srgbClr val="000000"/>
              </a:solidFill>
              <a:effectLst/>
              <a:uFillTx/>
              <a:latin typeface="Arial"/>
            </a:endParaRPr>
          </a:p>
          <a:p>
            <a:pPr indent="0" defTabSz="457200">
              <a:lnSpc>
                <a:spcPct val="90000"/>
              </a:lnSpc>
              <a:spcBef>
                <a:spcPts val="1001"/>
              </a:spcBef>
              <a:buNone/>
              <a:tabLst>
                <a:tab algn="l" pos="0"/>
              </a:tabLst>
            </a:pPr>
            <a:r>
              <a:rPr b="0" lang="en-US" sz="1600" strike="noStrike" u="none">
                <a:solidFill>
                  <a:schemeClr val="dk1">
                    <a:lumMod val="75000"/>
                    <a:lumOff val="25000"/>
                  </a:schemeClr>
                </a:solidFill>
                <a:effectLst/>
                <a:uFillTx/>
                <a:latin typeface="Trebuchet MS"/>
              </a:rPr>
              <a:t>Issues: A few users reported slow loading times for the event calendar during high traffic periods.</a:t>
            </a:r>
            <a:endParaRPr b="0" lang="en-US" sz="1600" strike="noStrike" u="none">
              <a:solidFill>
                <a:srgbClr val="000000"/>
              </a:solidFill>
              <a:effectLst/>
              <a:uFillTx/>
              <a:latin typeface="Arial"/>
            </a:endParaRPr>
          </a:p>
          <a:p>
            <a:pPr indent="0" defTabSz="457200">
              <a:lnSpc>
                <a:spcPct val="90000"/>
              </a:lnSpc>
              <a:spcBef>
                <a:spcPts val="1001"/>
              </a:spcBef>
              <a:buNone/>
              <a:tabLst>
                <a:tab algn="l" pos="0"/>
              </a:tabLst>
            </a:pPr>
            <a:r>
              <a:rPr b="0" lang="en-US" sz="1600" strike="noStrike" u="none">
                <a:solidFill>
                  <a:schemeClr val="dk1">
                    <a:lumMod val="75000"/>
                    <a:lumOff val="25000"/>
                  </a:schemeClr>
                </a:solidFill>
                <a:effectLst/>
                <a:uFillTx/>
                <a:latin typeface="Trebuchet MS"/>
              </a:rPr>
              <a:t>Recommendations: Improve website speed, especially for event-heavy periods. Add more filtering options for job seekers.</a:t>
            </a:r>
            <a:endParaRPr b="0" lang="en-US" sz="1600" strike="noStrike" u="none">
              <a:solidFill>
                <a:srgbClr val="000000"/>
              </a:solidFill>
              <a:effectLst/>
              <a:uFillTx/>
              <a:latin typeface="Arial"/>
            </a:endParaRPr>
          </a:p>
        </p:txBody>
      </p:sp>
      <p:sp>
        <p:nvSpPr>
          <p:cNvPr id="337" name="Picture 28"/>
          <p:cNvSpPr/>
          <p:nvPr/>
        </p:nvSpPr>
        <p:spPr>
          <a:xfrm>
            <a:off x="0" y="0"/>
            <a:ext cx="3417480" cy="6857280"/>
          </a:xfrm>
          <a:custGeom>
            <a:avLst/>
            <a:gdLst>
              <a:gd name="textAreaLeft" fmla="*/ 0 w 3417480"/>
              <a:gd name="textAreaRight" fmla="*/ 3418200 w 3417480"/>
              <a:gd name="textAreaTop" fmla="*/ 0 h 6857280"/>
              <a:gd name="textAreaBottom" fmla="*/ 6858000 h 6857280"/>
            </a:gdLst>
            <a:ahLst/>
            <a:rect l="textAreaLeft" t="textAreaTop" r="textAreaRight" b="textAreaBottom"/>
            <a:pathLst>
              <a:path w="5394960" h="6858000">
                <a:moveTo>
                  <a:pt x="842596" y="0"/>
                </a:moveTo>
                <a:lnTo>
                  <a:pt x="5394960" y="0"/>
                </a:lnTo>
                <a:lnTo>
                  <a:pt x="5394960" y="21851"/>
                </a:lnTo>
                <a:lnTo>
                  <a:pt x="4365943" y="6858000"/>
                </a:lnTo>
                <a:lnTo>
                  <a:pt x="0" y="6858000"/>
                </a:lnTo>
                <a:lnTo>
                  <a:pt x="0" y="5666154"/>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effectLst/>
              <a:uFillTx/>
              <a:latin typeface="Arial"/>
            </a:endParaRPr>
          </a:p>
        </p:txBody>
      </p:sp>
      <p:sp>
        <p:nvSpPr>
          <p:cNvPr id="338" name="Isosceles Triangle 195">
            <a:extLst>
              <a:ext uri="{C183D7F6-B498-43B3-948B-1728B52AA6E4}">
                <adec:decorative xmlns:adec="http://schemas.microsoft.com/office/drawing/2017/decorative" val="1"/>
              </a:ext>
            </a:extLst>
          </p:cNvPr>
          <p:cNvSpPr/>
          <p:nvPr/>
        </p:nvSpPr>
        <p:spPr>
          <a:xfrm rot="10800000">
            <a:off x="720" y="720"/>
            <a:ext cx="842040" cy="5665320"/>
          </a:xfrm>
          <a:prstGeom prst="triangle">
            <a:avLst>
              <a:gd name="adj" fmla="val 100000"/>
            </a:avLst>
          </a:prstGeom>
          <a:solidFill>
            <a:schemeClr val="accent1"/>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39" name="Picture 28" descr="Person watching empty phone"/>
          <p:cNvPicPr/>
          <p:nvPr/>
        </p:nvPicPr>
        <p:blipFill>
          <a:blip r:embed="rId1"/>
          <a:srcRect l="9090" t="19606" r="0" b="3786"/>
          <a:stretch/>
        </p:blipFill>
        <p:spPr>
          <a:xfrm>
            <a:off x="0" y="0"/>
            <a:ext cx="12191400" cy="6857280"/>
          </a:xfrm>
          <a:prstGeom prst="rect">
            <a:avLst/>
          </a:prstGeom>
          <a:noFill/>
          <a:ln w="0">
            <a:noFill/>
          </a:ln>
        </p:spPr>
      </p:pic>
      <p:sp>
        <p:nvSpPr>
          <p:cNvPr id="340" name="Isosceles Triangle 135">
            <a:extLst>
              <a:ext uri="{C183D7F6-B498-43B3-948B-1728B52AA6E4}">
                <adec:decorative xmlns:adec="http://schemas.microsoft.com/office/drawing/2017/decorative" val="1"/>
              </a:ext>
            </a:extLst>
          </p:cNvPr>
          <p:cNvSpPr/>
          <p:nvPr/>
        </p:nvSpPr>
        <p:spPr>
          <a:xfrm rot="10800000">
            <a:off x="720" y="720"/>
            <a:ext cx="842040" cy="5665320"/>
          </a:xfrm>
          <a:prstGeom prst="triangle">
            <a:avLst>
              <a:gd name="adj" fmla="val 100000"/>
            </a:avLst>
          </a:prstGeom>
          <a:solidFill>
            <a:schemeClr val="accent1">
              <a:alpha val="8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41" name="Parallelogram 136">
            <a:extLst>
              <a:ext uri="{C183D7F6-B498-43B3-948B-1728B52AA6E4}">
                <adec:decorative xmlns:adec="http://schemas.microsoft.com/office/drawing/2017/decorative" val="1"/>
              </a:ext>
            </a:extLst>
          </p:cNvPr>
          <p:cNvSpPr/>
          <p:nvPr/>
        </p:nvSpPr>
        <p:spPr>
          <a:xfrm>
            <a:off x="1624320" y="0"/>
            <a:ext cx="9371880" cy="6857280"/>
          </a:xfrm>
          <a:prstGeom prst="parallelogram">
            <a:avLst>
              <a:gd name="adj" fmla="val 14937"/>
            </a:avLst>
          </a:prstGeom>
          <a:solidFill>
            <a:schemeClr val="bg1">
              <a:alpha val="89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en-US" sz="1800" strike="noStrike" u="none">
              <a:solidFill>
                <a:schemeClr val="lt1"/>
              </a:solidFill>
              <a:effectLst/>
              <a:uFillTx/>
              <a:latin typeface="Trebuchet MS"/>
            </a:endParaRPr>
          </a:p>
        </p:txBody>
      </p:sp>
      <p:cxnSp>
        <p:nvCxnSpPr>
          <p:cNvPr id="342" name="Straight Connector 137">
            <a:extLst>
              <a:ext uri="{C183D7F6-B498-43B3-948B-1728B52AA6E4}">
                <adec:decorative xmlns:adec="http://schemas.microsoft.com/office/drawing/2017/decorative" val="1"/>
              </a:ext>
            </a:extLst>
          </p:cNvPr>
          <p:cNvCxnSpPr/>
          <p:nvPr/>
        </p:nvCxnSpPr>
        <p:spPr>
          <a:xfrm>
            <a:off x="9370800" y="0"/>
            <a:ext cx="1220040" cy="6858720"/>
          </a:xfrm>
          <a:prstGeom prst="straightConnector1">
            <a:avLst/>
          </a:prstGeom>
          <a:ln cap="rnd" w="9525">
            <a:solidFill>
              <a:srgbClr val="bfbfbf"/>
            </a:solidFill>
            <a:round/>
          </a:ln>
        </p:spPr>
      </p:cxnSp>
      <p:cxnSp>
        <p:nvCxnSpPr>
          <p:cNvPr id="343" name="Straight Connector 138">
            <a:extLst>
              <a:ext uri="{C183D7F6-B498-43B3-948B-1728B52AA6E4}">
                <adec:decorative xmlns:adec="http://schemas.microsoft.com/office/drawing/2017/decorative" val="1"/>
              </a:ext>
            </a:extLst>
          </p:cNvPr>
          <p:cNvCxnSpPr/>
          <p:nvPr/>
        </p:nvCxnSpPr>
        <p:spPr>
          <a:xfrm flipH="1">
            <a:off x="7425000" y="3681360"/>
            <a:ext cx="4764240" cy="3177360"/>
          </a:xfrm>
          <a:prstGeom prst="straightConnector1">
            <a:avLst/>
          </a:prstGeom>
          <a:ln cap="rnd" w="9525">
            <a:solidFill>
              <a:srgbClr val="d9d9d9"/>
            </a:solidFill>
            <a:round/>
          </a:ln>
        </p:spPr>
      </p:cxnSp>
      <p:sp>
        <p:nvSpPr>
          <p:cNvPr id="344" name="Rectangle 23">
            <a:extLst>
              <a:ext uri="{C183D7F6-B498-43B3-948B-1728B52AA6E4}">
                <adec:decorative xmlns:adec="http://schemas.microsoft.com/office/drawing/2017/decorative" val="1"/>
              </a:ext>
            </a:extLst>
          </p:cNvPr>
          <p:cNvSpPr/>
          <p:nvPr/>
        </p:nvSpPr>
        <p:spPr>
          <a:xfrm>
            <a:off x="9181440" y="-8640"/>
            <a:ext cx="3006720" cy="6865920"/>
          </a:xfrm>
          <a:custGeom>
            <a:avLst/>
            <a:gdLst>
              <a:gd name="textAreaLeft" fmla="*/ 0 w 3006720"/>
              <a:gd name="textAreaRight" fmla="*/ 3007440 w 3006720"/>
              <a:gd name="textAreaTop" fmla="*/ 0 h 6865920"/>
              <a:gd name="textAreaBottom" fmla="*/ 6866640 h 6865920"/>
            </a:gdLst>
            <a:ahLst/>
            <a:rect l="textAreaLeft" t="textAreaTop" r="textAreaRight" b="textAreaBottom"/>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45" name="PlaceHolder 1"/>
          <p:cNvSpPr>
            <a:spLocks noGrp="1"/>
          </p:cNvSpPr>
          <p:nvPr>
            <p:ph type="title"/>
          </p:nvPr>
        </p:nvSpPr>
        <p:spPr>
          <a:xfrm>
            <a:off x="3240" y="1775520"/>
            <a:ext cx="12184920" cy="2705760"/>
          </a:xfrm>
          <a:prstGeom prst="rect">
            <a:avLst/>
          </a:prstGeom>
          <a:noFill/>
          <a:ln w="0">
            <a:noFill/>
          </a:ln>
        </p:spPr>
        <p:txBody>
          <a:bodyPr lIns="91440" rIns="91440" tIns="45720" bIns="45720" anchor="t">
            <a:normAutofit/>
          </a:bodyPr>
          <a:p>
            <a:pPr indent="0" algn="ctr" defTabSz="457200">
              <a:lnSpc>
                <a:spcPct val="100000"/>
              </a:lnSpc>
              <a:buNone/>
              <a:tabLst>
                <a:tab algn="l" pos="0"/>
              </a:tabLst>
            </a:pPr>
            <a:r>
              <a:rPr b="1" lang="en-US" sz="4000" strike="noStrike" u="none">
                <a:solidFill>
                  <a:schemeClr val="accent1"/>
                </a:solidFill>
                <a:effectLst/>
                <a:uFillTx/>
                <a:latin typeface="Trebuchet MS"/>
              </a:rPr>
              <a:t> Let’s talk about</a:t>
            </a:r>
            <a:br>
              <a:rPr sz="4000"/>
            </a:br>
            <a:r>
              <a:rPr b="1" lang="en-US" sz="4000" strike="noStrike" u="none">
                <a:solidFill>
                  <a:schemeClr val="accent1"/>
                </a:solidFill>
                <a:effectLst/>
                <a:uFillTx/>
                <a:latin typeface="Trebuchet MS"/>
              </a:rPr>
              <a:t>Future Adaptation…</a:t>
            </a:r>
            <a:endParaRPr b="0" lang="en-US" sz="4000" strike="noStrike" u="none">
              <a:solidFill>
                <a:srgbClr val="000000"/>
              </a:solidFill>
              <a:effectLst/>
              <a:uFillTx/>
              <a:latin typeface="Arial"/>
            </a:endParaRPr>
          </a:p>
        </p:txBody>
      </p:sp>
      <p:sp>
        <p:nvSpPr>
          <p:cNvPr id="346" name="Rectangle 25">
            <a:extLst>
              <a:ext uri="{C183D7F6-B498-43B3-948B-1728B52AA6E4}">
                <adec:decorative xmlns:adec="http://schemas.microsoft.com/office/drawing/2017/decorative" val="1"/>
              </a:ext>
            </a:extLst>
          </p:cNvPr>
          <p:cNvSpPr/>
          <p:nvPr/>
        </p:nvSpPr>
        <p:spPr>
          <a:xfrm>
            <a:off x="9603360" y="-8640"/>
            <a:ext cx="2587680" cy="6865920"/>
          </a:xfrm>
          <a:custGeom>
            <a:avLst/>
            <a:gdLst>
              <a:gd name="textAreaLeft" fmla="*/ 0 w 2587680"/>
              <a:gd name="textAreaRight" fmla="*/ 2588400 w 2587680"/>
              <a:gd name="textAreaTop" fmla="*/ 0 h 6865920"/>
              <a:gd name="textAreaBottom" fmla="*/ 6866640 h 6865920"/>
            </a:gdLst>
            <a:ahLst/>
            <a:rect l="textAreaLeft" t="textAreaTop" r="textAreaRight" b="textAreaBottom"/>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47" name="Isosceles Triangle 141">
            <a:extLst>
              <a:ext uri="{C183D7F6-B498-43B3-948B-1728B52AA6E4}">
                <adec:decorative xmlns:adec="http://schemas.microsoft.com/office/drawing/2017/decorative" val="1"/>
              </a:ext>
            </a:extLst>
          </p:cNvPr>
          <p:cNvSpPr/>
          <p:nvPr/>
        </p:nvSpPr>
        <p:spPr>
          <a:xfrm>
            <a:off x="8932320" y="3048120"/>
            <a:ext cx="3259080" cy="3809160"/>
          </a:xfrm>
          <a:prstGeom prst="triangle">
            <a:avLst>
              <a:gd name="adj" fmla="val 100000"/>
            </a:avLst>
          </a:prstGeom>
          <a:solidFill>
            <a:schemeClr val="accent2">
              <a:alpha val="72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48" name="Rectangle 27">
            <a:extLst>
              <a:ext uri="{C183D7F6-B498-43B3-948B-1728B52AA6E4}">
                <adec:decorative xmlns:adec="http://schemas.microsoft.com/office/drawing/2017/decorative" val="1"/>
              </a:ext>
            </a:extLst>
          </p:cNvPr>
          <p:cNvSpPr/>
          <p:nvPr/>
        </p:nvSpPr>
        <p:spPr>
          <a:xfrm>
            <a:off x="9334440" y="-8640"/>
            <a:ext cx="2853720" cy="6865920"/>
          </a:xfrm>
          <a:custGeom>
            <a:avLst/>
            <a:gdLst>
              <a:gd name="textAreaLeft" fmla="*/ 0 w 2853720"/>
              <a:gd name="textAreaRight" fmla="*/ 2854440 w 2853720"/>
              <a:gd name="textAreaTop" fmla="*/ 0 h 6865920"/>
              <a:gd name="textAreaBottom" fmla="*/ 6866640 h 6865920"/>
            </a:gdLst>
            <a:ahLst/>
            <a:rect l="textAreaLeft" t="textAreaTop" r="textAreaRight" b="textAreaBottom"/>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49" name="Rectangle 28">
            <a:extLst>
              <a:ext uri="{C183D7F6-B498-43B3-948B-1728B52AA6E4}">
                <adec:decorative xmlns:adec="http://schemas.microsoft.com/office/drawing/2017/decorative" val="1"/>
              </a:ext>
            </a:extLst>
          </p:cNvPr>
          <p:cNvSpPr/>
          <p:nvPr/>
        </p:nvSpPr>
        <p:spPr>
          <a:xfrm>
            <a:off x="10898640" y="-8640"/>
            <a:ext cx="1289520" cy="6865920"/>
          </a:xfrm>
          <a:custGeom>
            <a:avLst/>
            <a:gdLst>
              <a:gd name="textAreaLeft" fmla="*/ 0 w 1289520"/>
              <a:gd name="textAreaRight" fmla="*/ 1290240 w 1289520"/>
              <a:gd name="textAreaTop" fmla="*/ 0 h 6865920"/>
              <a:gd name="textAreaBottom" fmla="*/ 6866640 h 6865920"/>
            </a:gdLst>
            <a:ahLst/>
            <a:rect l="textAreaLeft" t="textAreaTop" r="textAreaRight" b="textAreaBottom"/>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50" name="Rectangle 29">
            <a:extLst>
              <a:ext uri="{C183D7F6-B498-43B3-948B-1728B52AA6E4}">
                <adec:decorative xmlns:adec="http://schemas.microsoft.com/office/drawing/2017/decorative" val="1"/>
              </a:ext>
            </a:extLst>
          </p:cNvPr>
          <p:cNvSpPr/>
          <p:nvPr/>
        </p:nvSpPr>
        <p:spPr>
          <a:xfrm>
            <a:off x="10938960" y="-8640"/>
            <a:ext cx="1249200" cy="6865920"/>
          </a:xfrm>
          <a:custGeom>
            <a:avLst/>
            <a:gdLst>
              <a:gd name="textAreaLeft" fmla="*/ 0 w 1249200"/>
              <a:gd name="textAreaRight" fmla="*/ 1249920 w 1249200"/>
              <a:gd name="textAreaTop" fmla="*/ 0 h 6865920"/>
              <a:gd name="textAreaBottom" fmla="*/ 6866640 h 6865920"/>
            </a:gdLst>
            <a:ahLst/>
            <a:rect l="textAreaLeft" t="textAreaTop" r="textAreaRight" b="textAreaBottom"/>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
        <p:nvSpPr>
          <p:cNvPr id="351" name="Isosceles Triangle 145">
            <a:extLst>
              <a:ext uri="{C183D7F6-B498-43B3-948B-1728B52AA6E4}">
                <adec:decorative xmlns:adec="http://schemas.microsoft.com/office/drawing/2017/decorative" val="1"/>
              </a:ext>
            </a:extLst>
          </p:cNvPr>
          <p:cNvSpPr/>
          <p:nvPr/>
        </p:nvSpPr>
        <p:spPr>
          <a:xfrm>
            <a:off x="10371600" y="3589920"/>
            <a:ext cx="1816560" cy="3267360"/>
          </a:xfrm>
          <a:prstGeom prst="triangle">
            <a:avLst>
              <a:gd name="adj" fmla="val 100000"/>
            </a:avLst>
          </a:prstGeom>
          <a:solidFill>
            <a:schemeClr val="accent1">
              <a:alpha val="80000"/>
            </a:schemeClr>
          </a:solidFill>
          <a:ln>
            <a:noFill/>
          </a:ln>
          <a:effectLst>
            <a:outerShdw blurRad="38160" dir="5400000" dist="2556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t">
            <a:noAutofit/>
          </a:bodyPr>
          <a:p>
            <a:pPr defTabSz="457200">
              <a:lnSpc>
                <a:spcPct val="100000"/>
              </a:lnSpc>
            </a:pPr>
            <a:endParaRPr b="0" lang="en-US" sz="1800" strike="noStrike" u="none">
              <a:solidFill>
                <a:schemeClr val="lt1"/>
              </a:solidFill>
              <a:effectLst/>
              <a:uFillTx/>
              <a:latin typeface="Trebuchet MS"/>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title"/>
          </p:nvPr>
        </p:nvSpPr>
        <p:spPr>
          <a:xfrm>
            <a:off x="677160" y="609480"/>
            <a:ext cx="8596080" cy="1320120"/>
          </a:xfrm>
          <a:prstGeom prst="rect">
            <a:avLst/>
          </a:prstGeom>
          <a:noFill/>
          <a:ln w="0">
            <a:noFill/>
          </a:ln>
        </p:spPr>
        <p:txBody>
          <a:bodyPr lIns="0" rIns="0" tIns="0" bIns="0" anchor="ctr">
            <a:spAutoFit/>
          </a:bodyPr>
          <a:p>
            <a:pPr indent="0" algn="ctr">
              <a:buNone/>
            </a:pPr>
            <a:r>
              <a:rPr b="0" lang="en-US" sz="3600" strike="noStrike" u="none">
                <a:solidFill>
                  <a:schemeClr val="accent1"/>
                </a:solidFill>
                <a:effectLst/>
                <a:uFillTx/>
                <a:latin typeface="Trebuchet MS"/>
              </a:rPr>
              <a:t>Sprint</a:t>
            </a:r>
            <a:r>
              <a:rPr b="0" lang="en-US" sz="4400" strike="noStrike" u="none">
                <a:solidFill>
                  <a:srgbClr val="000000"/>
                </a:solidFill>
                <a:effectLst/>
                <a:uFillTx/>
                <a:latin typeface="Arial"/>
              </a:rPr>
              <a:t> </a:t>
            </a:r>
            <a:r>
              <a:rPr b="0" lang="en-US" sz="3600" strike="noStrike" u="none">
                <a:solidFill>
                  <a:schemeClr val="accent1"/>
                </a:solidFill>
                <a:effectLst/>
                <a:uFillTx/>
                <a:latin typeface="Trebuchet MS"/>
              </a:rPr>
              <a:t>Retrospective</a:t>
            </a:r>
            <a:endParaRPr b="0" lang="en-US" sz="3600" strike="noStrike" u="none">
              <a:solidFill>
                <a:srgbClr val="000000"/>
              </a:solidFill>
              <a:effectLst/>
              <a:uFillTx/>
              <a:latin typeface="Arial"/>
            </a:endParaRPr>
          </a:p>
        </p:txBody>
      </p:sp>
      <p:sp>
        <p:nvSpPr>
          <p:cNvPr id="353" name="PlaceHolder 2"/>
          <p:cNvSpPr>
            <a:spLocks noGrp="1"/>
          </p:cNvSpPr>
          <p:nvPr>
            <p:ph/>
          </p:nvPr>
        </p:nvSpPr>
        <p:spPr>
          <a:xfrm>
            <a:off x="677160" y="2160720"/>
            <a:ext cx="4194720" cy="3880080"/>
          </a:xfrm>
          <a:prstGeom prst="rect">
            <a:avLst/>
          </a:prstGeom>
          <a:noFill/>
          <a:ln w="0">
            <a:noFill/>
          </a:ln>
        </p:spPr>
        <p:txBody>
          <a:bodyPr lIns="0" rIns="0" tIns="0" bIns="0" anchor="t">
            <a:normAutofit/>
          </a:bodyPr>
          <a:p>
            <a:pPr marL="432000" indent="0">
              <a:spcBef>
                <a:spcPts val="1417"/>
              </a:spcBef>
              <a:buNone/>
            </a:pPr>
            <a:r>
              <a:rPr b="0" lang="en-US" sz="2800" strike="noStrike" u="sng">
                <a:solidFill>
                  <a:srgbClr val="000000"/>
                </a:solidFill>
                <a:effectLst/>
                <a:uFillTx/>
                <a:latin typeface="Trebuchet MS"/>
              </a:rPr>
              <a:t>What can be improved?</a:t>
            </a:r>
            <a:endParaRPr b="0" lang="en-US" sz="2800" strike="noStrike" u="none">
              <a:solidFill>
                <a:srgbClr val="000000"/>
              </a:solidFill>
              <a:effectLst/>
              <a:uFillTx/>
              <a:latin typeface="Arial"/>
            </a:endParaRPr>
          </a:p>
          <a:p>
            <a:pPr marL="432000" indent="-324000">
              <a:spcBef>
                <a:spcPts val="1417"/>
              </a:spcBef>
              <a:buClr>
                <a:srgbClr val="000000"/>
              </a:buClr>
              <a:buSzPct val="45000"/>
              <a:buFont typeface="Wingdings" charset="2"/>
              <a:buChar char=""/>
            </a:pPr>
            <a:r>
              <a:rPr b="0" lang="en-US" sz="2000" strike="noStrike" u="none">
                <a:solidFill>
                  <a:srgbClr val="000000"/>
                </a:solidFill>
                <a:effectLst/>
                <a:uFillTx/>
                <a:latin typeface="Trebuchet MS"/>
              </a:rPr>
              <a:t>Poor timing resulted in stressed work</a:t>
            </a:r>
            <a:endParaRPr b="0" lang="en-US" sz="2000" strike="noStrike" u="none">
              <a:solidFill>
                <a:srgbClr val="000000"/>
              </a:solidFill>
              <a:effectLst/>
              <a:uFillTx/>
              <a:latin typeface="Arial"/>
            </a:endParaRPr>
          </a:p>
          <a:p>
            <a:pPr marL="432000" indent="-324000">
              <a:spcBef>
                <a:spcPts val="1417"/>
              </a:spcBef>
              <a:buClr>
                <a:srgbClr val="000000"/>
              </a:buClr>
              <a:buSzPct val="45000"/>
              <a:buFont typeface="Wingdings" charset="2"/>
              <a:buChar char=""/>
            </a:pPr>
            <a:r>
              <a:rPr b="0" lang="en-US" sz="2000" strike="noStrike" u="none">
                <a:solidFill>
                  <a:srgbClr val="000000"/>
                </a:solidFill>
                <a:effectLst/>
                <a:uFillTx/>
                <a:latin typeface="Trebuchet MS"/>
              </a:rPr>
              <a:t>Inconsistent communication resulted in inconsistent work</a:t>
            </a:r>
            <a:endParaRPr b="0" lang="en-US" sz="2000" strike="noStrike" u="none">
              <a:solidFill>
                <a:srgbClr val="000000"/>
              </a:solidFill>
              <a:effectLst/>
              <a:uFillTx/>
              <a:latin typeface="Arial"/>
            </a:endParaRPr>
          </a:p>
          <a:p>
            <a:pPr marL="432000" indent="-324000">
              <a:spcBef>
                <a:spcPts val="1417"/>
              </a:spcBef>
              <a:buClr>
                <a:srgbClr val="000000"/>
              </a:buClr>
              <a:buSzPct val="45000"/>
              <a:buFont typeface="Wingdings" charset="2"/>
              <a:buChar char=""/>
            </a:pPr>
            <a:r>
              <a:rPr b="0" lang="en-US" sz="2000" strike="noStrike" u="none">
                <a:solidFill>
                  <a:srgbClr val="000000"/>
                </a:solidFill>
                <a:effectLst/>
                <a:uFillTx/>
                <a:latin typeface="Trebuchet MS"/>
              </a:rPr>
              <a:t>Lack of presentation preparation resulted in low confidence speaking</a:t>
            </a:r>
            <a:endParaRPr b="0" lang="en-US" sz="2000" strike="noStrike" u="none">
              <a:solidFill>
                <a:srgbClr val="000000"/>
              </a:solidFill>
              <a:effectLst/>
              <a:uFillTx/>
              <a:latin typeface="Arial"/>
            </a:endParaRPr>
          </a:p>
        </p:txBody>
      </p:sp>
      <p:sp>
        <p:nvSpPr>
          <p:cNvPr id="354" name="PlaceHolder 3"/>
          <p:cNvSpPr>
            <a:spLocks noGrp="1"/>
          </p:cNvSpPr>
          <p:nvPr>
            <p:ph/>
          </p:nvPr>
        </p:nvSpPr>
        <p:spPr>
          <a:xfrm>
            <a:off x="5486400" y="2035440"/>
            <a:ext cx="4194720" cy="1850760"/>
          </a:xfrm>
          <a:prstGeom prst="rect">
            <a:avLst/>
          </a:prstGeom>
          <a:noFill/>
          <a:ln w="0">
            <a:noFill/>
          </a:ln>
        </p:spPr>
        <p:txBody>
          <a:bodyPr lIns="0" rIns="0" tIns="0" bIns="0" anchor="t">
            <a:normAutofit/>
          </a:bodyPr>
          <a:p>
            <a:pPr marL="432000" indent="0">
              <a:spcBef>
                <a:spcPts val="1417"/>
              </a:spcBef>
              <a:buNone/>
            </a:pPr>
            <a:r>
              <a:rPr b="0" lang="en-US" sz="3200" strike="noStrike" u="sng">
                <a:solidFill>
                  <a:srgbClr val="000000"/>
                </a:solidFill>
                <a:effectLst/>
                <a:uFillTx/>
                <a:latin typeface="Trebuchet MS"/>
              </a:rPr>
              <a:t>What went well?</a:t>
            </a:r>
            <a:endParaRPr b="0" lang="en-US" sz="3200" strike="noStrike" u="sng">
              <a:solidFill>
                <a:srgbClr val="000000"/>
              </a:solidFill>
              <a:effectLst/>
              <a:uFillTx/>
              <a:latin typeface="Trebuchet MS"/>
            </a:endParaRPr>
          </a:p>
          <a:p>
            <a:pPr marL="432000" indent="-324000">
              <a:spcBef>
                <a:spcPts val="1417"/>
              </a:spcBef>
              <a:buClr>
                <a:srgbClr val="000000"/>
              </a:buClr>
              <a:buSzPct val="45000"/>
              <a:buFont typeface="Wingdings" charset="2"/>
              <a:buChar char=""/>
            </a:pPr>
            <a:r>
              <a:rPr b="0" lang="en-US" sz="1600" strike="noStrike" u="none">
                <a:solidFill>
                  <a:srgbClr val="000000"/>
                </a:solidFill>
                <a:effectLst/>
                <a:uFillTx/>
                <a:latin typeface="Trebuchet MS"/>
              </a:rPr>
              <a:t>Work was split effectively</a:t>
            </a:r>
            <a:endParaRPr b="0" lang="en-US" sz="1600" strike="noStrike" u="sng">
              <a:solidFill>
                <a:srgbClr val="000000"/>
              </a:solidFill>
              <a:effectLst/>
              <a:uFillTx/>
              <a:latin typeface="Trebuchet MS"/>
            </a:endParaRPr>
          </a:p>
          <a:p>
            <a:pPr marL="432000" indent="-324000">
              <a:spcBef>
                <a:spcPts val="1417"/>
              </a:spcBef>
              <a:buClr>
                <a:srgbClr val="000000"/>
              </a:buClr>
              <a:buSzPct val="45000"/>
              <a:buFont typeface="Wingdings" charset="2"/>
              <a:buChar char=""/>
            </a:pPr>
            <a:r>
              <a:rPr b="0" lang="en-US" sz="1600" strike="noStrike" u="none">
                <a:solidFill>
                  <a:srgbClr val="000000"/>
                </a:solidFill>
                <a:effectLst/>
                <a:uFillTx/>
                <a:latin typeface="Trebuchet MS"/>
              </a:rPr>
              <a:t>Deliverables completed on time</a:t>
            </a:r>
            <a:endParaRPr b="0" lang="en-US" sz="1600" strike="noStrike" u="sng">
              <a:solidFill>
                <a:srgbClr val="000000"/>
              </a:solidFill>
              <a:effectLst/>
              <a:uFillTx/>
              <a:latin typeface="Trebuchet MS"/>
            </a:endParaRPr>
          </a:p>
        </p:txBody>
      </p:sp>
      <p:sp>
        <p:nvSpPr>
          <p:cNvPr id="355" name="PlaceHolder 4"/>
          <p:cNvSpPr>
            <a:spLocks noGrp="1"/>
          </p:cNvSpPr>
          <p:nvPr>
            <p:ph/>
          </p:nvPr>
        </p:nvSpPr>
        <p:spPr>
          <a:xfrm>
            <a:off x="5486400" y="3791520"/>
            <a:ext cx="4519080" cy="2609280"/>
          </a:xfrm>
          <a:prstGeom prst="rect">
            <a:avLst/>
          </a:prstGeom>
          <a:noFill/>
          <a:ln w="0">
            <a:noFill/>
          </a:ln>
        </p:spPr>
        <p:txBody>
          <a:bodyPr lIns="0" rIns="0" tIns="0" bIns="0" anchor="t">
            <a:normAutofit/>
          </a:bodyPr>
          <a:p>
            <a:pPr marL="432000" indent="0">
              <a:spcBef>
                <a:spcPts val="1417"/>
              </a:spcBef>
              <a:buNone/>
            </a:pPr>
            <a:r>
              <a:rPr b="0" lang="en-US" sz="3200" strike="noStrike" u="sng">
                <a:solidFill>
                  <a:srgbClr val="000000"/>
                </a:solidFill>
                <a:effectLst/>
                <a:uFillTx/>
                <a:latin typeface="Trebuchet MS"/>
              </a:rPr>
              <a:t>Steps to improve</a:t>
            </a:r>
            <a:endParaRPr b="0" lang="en-US" sz="3200" strike="noStrike" u="none">
              <a:solidFill>
                <a:srgbClr val="000000"/>
              </a:solidFill>
              <a:effectLst/>
              <a:uFillTx/>
              <a:latin typeface="Trebuchet MS"/>
            </a:endParaRPr>
          </a:p>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Trebuchet MS"/>
              </a:rPr>
              <a:t>Start earlier in week to improve timing</a:t>
            </a:r>
            <a:endParaRPr b="0" lang="en-US" sz="1400" strike="noStrike" u="none">
              <a:solidFill>
                <a:srgbClr val="000000"/>
              </a:solidFill>
              <a:effectLst/>
              <a:uFillTx/>
              <a:latin typeface="Trebuchet MS"/>
            </a:endParaRPr>
          </a:p>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Trebuchet MS"/>
              </a:rPr>
              <a:t>Finish PowerPoint early on Wednesday and practice presenting on Thursday</a:t>
            </a:r>
            <a:endParaRPr b="0" lang="en-US" sz="1400" strike="noStrike" u="none">
              <a:solidFill>
                <a:srgbClr val="000000"/>
              </a:solidFill>
              <a:effectLst/>
              <a:uFillTx/>
              <a:latin typeface="Trebuchet MS"/>
            </a:endParaRPr>
          </a:p>
          <a:p>
            <a:pPr marL="432000" indent="-324000">
              <a:spcBef>
                <a:spcPts val="1417"/>
              </a:spcBef>
              <a:buClr>
                <a:srgbClr val="000000"/>
              </a:buClr>
              <a:buSzPct val="45000"/>
              <a:buFont typeface="Wingdings" charset="2"/>
              <a:buChar char=""/>
            </a:pPr>
            <a:r>
              <a:rPr b="0" lang="en-US" sz="1400" strike="noStrike" u="none">
                <a:solidFill>
                  <a:srgbClr val="000000"/>
                </a:solidFill>
                <a:effectLst/>
                <a:uFillTx/>
                <a:latin typeface="Trebuchet MS"/>
              </a:rPr>
              <a:t>Split work early so people are aware of responsibilities </a:t>
            </a:r>
            <a:endParaRPr b="0" lang="en-US" sz="1400" strike="noStrike" u="none">
              <a:solidFill>
                <a:srgbClr val="000000"/>
              </a:solidFill>
              <a:effectLst/>
              <a:uFillTx/>
              <a:latin typeface="Trebuchet MS"/>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3.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4.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5.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6.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7.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8.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ppt/theme/theme9.xml><?xml version="1.0" encoding="utf-8"?>
<a:theme xmlns:a="http://schemas.openxmlformats.org/drawingml/2006/main" xmlns:r="http://schemas.openxmlformats.org/officeDocument/2006/relationships" name="Facet">
  <a:themeElements>
    <a:clrScheme name="Orange">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Facet">
      <a:majorFont>
        <a:latin typeface="Trebuchet MS" panose="020B0603020202020204" pitchFamily="0" charset="1"/>
        <a:ea typeface=""/>
        <a:cs typeface=""/>
      </a:majorFont>
      <a:minorFont>
        <a:latin typeface="Trebuchet MS" panose="020B0603020202020204" pitchFamily="0" charset="1"/>
        <a:ea typeface=""/>
        <a:cs typeface=""/>
      </a:minorFont>
    </a:fontScheme>
    <a:fmtScheme>
      <a:fillStyleLst>
        <a:solidFill>
          <a:schemeClr val="phClr"/>
        </a:solidFill>
        <a:gradFill>
          <a:gsLst>
            <a:gs pos="0">
              <a:schemeClr val="phClr">
                <a:tint val="65000"/>
                <a:lumMod val="110000"/>
              </a:schemeClr>
            </a:gs>
            <a:gs pos="88000">
              <a:schemeClr val="phClr">
                <a:tint val="90000"/>
              </a:schemeClr>
            </a:gs>
          </a:gsLst>
          <a:lin ang="5400000" scaled="0"/>
          <a:tileRect l="0" t="0" r="0" b="0"/>
        </a:gradFill>
        <a:gradFill>
          <a:gsLst>
            <a:gs pos="0">
              <a:schemeClr val="phClr">
                <a:tint val="96000"/>
                <a:lumMod val="100000"/>
              </a:schemeClr>
            </a:gs>
            <a:gs pos="78000">
              <a:schemeClr val="phClr">
                <a:shade val="94000"/>
                <a:lumMod val="94000"/>
              </a:schemeClr>
            </a:gs>
          </a:gsLst>
          <a:lin ang="5400000" scaled="0"/>
          <a:tileRect l="0" t="0" r="0" b="0"/>
        </a:gradFill>
      </a:fillStyleLst>
      <a:lnStyleLst>
        <a:ln w="12700" cap="rnd" cmpd="sng" algn="ctr">
          <a:prstDash val="solid"/>
        </a:ln>
        <a:ln w="19050" cap="rnd" cmpd="sng" algn="ctr">
          <a:prstDash val="solid"/>
        </a:ln>
        <a:ln w="25400" cap="rnd"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tileRect l="0" t="0" r="0" b="0"/>
        </a:gradFill>
        <a:gradFill>
          <a:gsLst>
            <a:gs pos="0">
              <a:schemeClr val="phClr">
                <a:tint val="90000"/>
                <a:lumMod val="110000"/>
              </a:schemeClr>
            </a:gs>
            <a:gs pos="100000">
              <a:schemeClr val="phClr">
                <a:shade val="94000"/>
                <a:lumMod val="96000"/>
              </a:schemeClr>
            </a:gs>
          </a:gsLst>
          <a:path path="circle">
            <a:fillToRect l="50000" t="50000" r="100000" b="10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Facet</Template>
  <TotalTime>223</TotalTime>
  <Application>LibreOffice/25.2.1.2$Windows_X86_64 LibreOffice_project/d3abf4aee5fd705e4a92bba33a32f40bc4e56f49</Application>
  <AppVersion>15.0000</AppVersion>
  <Words>533</Words>
  <Paragraphs>55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2025-03-20T14:53:42Z</dcterms:created>
  <dc:creator>Leelavathi Deivasigamani</dc:creator>
  <dc:description/>
  <dc:language>en-US</dc:language>
  <cp:lastModifiedBy/>
  <dcterms:modified xsi:type="dcterms:W3CDTF">2025-03-22T16:56:17Z</dcterms:modified>
  <cp:revision>13</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vt:i4>
  </property>
  <property fmtid="{D5CDD505-2E9C-101B-9397-08002B2CF9AE}" pid="3" name="PresentationFormat">
    <vt:lpwstr>Widescreen</vt:lpwstr>
  </property>
  <property fmtid="{D5CDD505-2E9C-101B-9397-08002B2CF9AE}" pid="4" name="Slides">
    <vt:i4>8</vt:i4>
  </property>
</Properties>
</file>